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Lucky Bones" panose="020B0604020202020204" charset="-18"/>
      <p:regular r:id="rId15"/>
    </p:embeddedFont>
    <p:embeddedFont>
      <p:font typeface="Muli Ultra-Bold" panose="020B0604020202020204" charset="-18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2.svg"/><Relationship Id="rId18" Type="http://schemas.openxmlformats.org/officeDocument/2006/relationships/image" Target="../media/image37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" Type="http://schemas.openxmlformats.org/officeDocument/2006/relationships/image" Target="../media/image19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30.svg"/><Relationship Id="rId5" Type="http://schemas.openxmlformats.org/officeDocument/2006/relationships/image" Target="../media/image22.svg"/><Relationship Id="rId15" Type="http://schemas.openxmlformats.org/officeDocument/2006/relationships/image" Target="../media/image34.svg"/><Relationship Id="rId10" Type="http://schemas.openxmlformats.org/officeDocument/2006/relationships/image" Target="../media/image29.png"/><Relationship Id="rId19" Type="http://schemas.openxmlformats.org/officeDocument/2006/relationships/image" Target="../media/image38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cs.google.com/document/d/1IoIVX_PVs2CevguRIyZ7ZBPfnTXn4jDFWe6J-DaoFuU/edit" TargetMode="Externa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13" Type="http://schemas.openxmlformats.org/officeDocument/2006/relationships/image" Target="../media/image54.png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hyperlink" Target="https://docs.google.com/document/d/1IoIVX_PVs2CevguRIyZ7ZBPfnTXn4jDFWe6J-DaoFuU/edit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52.png"/><Relationship Id="rId5" Type="http://schemas.openxmlformats.org/officeDocument/2006/relationships/image" Target="../media/image35.png"/><Relationship Id="rId10" Type="http://schemas.openxmlformats.org/officeDocument/2006/relationships/image" Target="../media/image51.svg"/><Relationship Id="rId4" Type="http://schemas.openxmlformats.org/officeDocument/2006/relationships/image" Target="../media/image47.svg"/><Relationship Id="rId9" Type="http://schemas.openxmlformats.org/officeDocument/2006/relationships/image" Target="../media/image50.png"/><Relationship Id="rId14" Type="http://schemas.openxmlformats.org/officeDocument/2006/relationships/image" Target="../media/image5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docs.google.com/document/d/1IoIVX_PVs2CevguRIyZ7ZBPfnTXn4jDFWe6J-DaoFuU/edi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7465002"/>
            <a:ext cx="18288000" cy="2821998"/>
          </a:xfrm>
          <a:prstGeom prst="rect">
            <a:avLst/>
          </a:prstGeom>
          <a:solidFill>
            <a:srgbClr val="FFF6F6"/>
          </a:solidFill>
        </p:spPr>
      </p:sp>
      <p:grpSp>
        <p:nvGrpSpPr>
          <p:cNvPr id="3" name="Group 3"/>
          <p:cNvGrpSpPr/>
          <p:nvPr/>
        </p:nvGrpSpPr>
        <p:grpSpPr>
          <a:xfrm rot="228844">
            <a:off x="13552184" y="2452865"/>
            <a:ext cx="4299757" cy="3837093"/>
            <a:chOff x="0" y="0"/>
            <a:chExt cx="5733009" cy="5116124"/>
          </a:xfrm>
        </p:grpSpPr>
        <p:sp>
          <p:nvSpPr>
            <p:cNvPr id="4" name="Freeform 4"/>
            <p:cNvSpPr/>
            <p:nvPr/>
          </p:nvSpPr>
          <p:spPr>
            <a:xfrm>
              <a:off x="764302" y="3296121"/>
              <a:ext cx="4119349" cy="1820003"/>
            </a:xfrm>
            <a:custGeom>
              <a:avLst/>
              <a:gdLst/>
              <a:ahLst/>
              <a:cxnLst/>
              <a:rect l="l" t="t" r="r" b="b"/>
              <a:pathLst>
                <a:path w="4119349" h="1820003">
                  <a:moveTo>
                    <a:pt x="0" y="0"/>
                  </a:moveTo>
                  <a:lnTo>
                    <a:pt x="4119349" y="0"/>
                  </a:lnTo>
                  <a:lnTo>
                    <a:pt x="4119349" y="1820003"/>
                  </a:lnTo>
                  <a:lnTo>
                    <a:pt x="0" y="1820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921737" y="23049"/>
              <a:ext cx="3961914" cy="3961914"/>
            </a:xfrm>
            <a:custGeom>
              <a:avLst/>
              <a:gdLst/>
              <a:ahLst/>
              <a:cxnLst/>
              <a:rect l="l" t="t" r="r" b="b"/>
              <a:pathLst>
                <a:path w="3961914" h="3961914">
                  <a:moveTo>
                    <a:pt x="0" y="0"/>
                  </a:moveTo>
                  <a:lnTo>
                    <a:pt x="3961914" y="0"/>
                  </a:lnTo>
                  <a:lnTo>
                    <a:pt x="3961914" y="3961914"/>
                  </a:lnTo>
                  <a:lnTo>
                    <a:pt x="0" y="39619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5733009" cy="2366169"/>
            </a:xfrm>
            <a:custGeom>
              <a:avLst/>
              <a:gdLst/>
              <a:ahLst/>
              <a:cxnLst/>
              <a:rect l="l" t="t" r="r" b="b"/>
              <a:pathLst>
                <a:path w="5733009" h="2366169">
                  <a:moveTo>
                    <a:pt x="0" y="0"/>
                  </a:moveTo>
                  <a:lnTo>
                    <a:pt x="5733009" y="0"/>
                  </a:lnTo>
                  <a:lnTo>
                    <a:pt x="5733009" y="2366169"/>
                  </a:lnTo>
                  <a:lnTo>
                    <a:pt x="0" y="2366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032367" y="610251"/>
              <a:ext cx="1740653" cy="1145666"/>
            </a:xfrm>
            <a:custGeom>
              <a:avLst/>
              <a:gdLst/>
              <a:ahLst/>
              <a:cxnLst/>
              <a:rect l="l" t="t" r="r" b="b"/>
              <a:pathLst>
                <a:path w="1740653" h="1145666">
                  <a:moveTo>
                    <a:pt x="0" y="0"/>
                  </a:moveTo>
                  <a:lnTo>
                    <a:pt x="1740653" y="0"/>
                  </a:lnTo>
                  <a:lnTo>
                    <a:pt x="1740653" y="1145667"/>
                  </a:lnTo>
                  <a:lnTo>
                    <a:pt x="0" y="1145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-1790328">
            <a:off x="12837527" y="8660819"/>
            <a:ext cx="498721" cy="507017"/>
          </a:xfrm>
          <a:custGeom>
            <a:avLst/>
            <a:gdLst/>
            <a:ahLst/>
            <a:cxnLst/>
            <a:rect l="l" t="t" r="r" b="b"/>
            <a:pathLst>
              <a:path w="498721" h="507017">
                <a:moveTo>
                  <a:pt x="0" y="0"/>
                </a:moveTo>
                <a:lnTo>
                  <a:pt x="498721" y="0"/>
                </a:lnTo>
                <a:lnTo>
                  <a:pt x="498721" y="507017"/>
                </a:lnTo>
                <a:lnTo>
                  <a:pt x="0" y="5070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6232907" y="6968314"/>
            <a:ext cx="5822185" cy="993377"/>
            <a:chOff x="0" y="0"/>
            <a:chExt cx="7762914" cy="132450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7762914" cy="1324502"/>
              <a:chOff x="0" y="0"/>
              <a:chExt cx="6326450" cy="107941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-4073"/>
                <a:ext cx="6332841" cy="1086017"/>
              </a:xfrm>
              <a:custGeom>
                <a:avLst/>
                <a:gdLst/>
                <a:ahLst/>
                <a:cxnLst/>
                <a:rect l="l" t="t" r="r" b="b"/>
                <a:pathLst>
                  <a:path w="6332841" h="1086017">
                    <a:moveTo>
                      <a:pt x="5705063" y="1031539"/>
                    </a:moveTo>
                    <a:cubicBezTo>
                      <a:pt x="5705063" y="1031539"/>
                      <a:pt x="4974188" y="1086017"/>
                      <a:pt x="4164577" y="1083396"/>
                    </a:cubicBezTo>
                    <a:cubicBezTo>
                      <a:pt x="2524925" y="1081233"/>
                      <a:pt x="1057074" y="1073408"/>
                      <a:pt x="1057074" y="1073408"/>
                    </a:cubicBezTo>
                    <a:cubicBezTo>
                      <a:pt x="812932" y="1064574"/>
                      <a:pt x="449110" y="1043344"/>
                      <a:pt x="282371" y="985166"/>
                    </a:cubicBezTo>
                    <a:cubicBezTo>
                      <a:pt x="4469" y="888203"/>
                      <a:pt x="0" y="714924"/>
                      <a:pt x="0" y="537699"/>
                    </a:cubicBezTo>
                    <a:cubicBezTo>
                      <a:pt x="8536" y="491230"/>
                      <a:pt x="0" y="345608"/>
                      <a:pt x="77597" y="223930"/>
                    </a:cubicBezTo>
                    <a:cubicBezTo>
                      <a:pt x="217372" y="4759"/>
                      <a:pt x="519255" y="4073"/>
                      <a:pt x="937909" y="4073"/>
                    </a:cubicBezTo>
                    <a:cubicBezTo>
                      <a:pt x="937909" y="4073"/>
                      <a:pt x="1836943" y="15681"/>
                      <a:pt x="3559982" y="7673"/>
                    </a:cubicBezTo>
                    <a:cubicBezTo>
                      <a:pt x="4755261" y="0"/>
                      <a:pt x="5471994" y="6979"/>
                      <a:pt x="5471994" y="6979"/>
                    </a:cubicBezTo>
                    <a:cubicBezTo>
                      <a:pt x="5840302" y="14458"/>
                      <a:pt x="5978561" y="42638"/>
                      <a:pt x="6176302" y="165219"/>
                    </a:cubicBezTo>
                    <a:cubicBezTo>
                      <a:pt x="6327318" y="258836"/>
                      <a:pt x="6332841" y="476157"/>
                      <a:pt x="6323700" y="537699"/>
                    </a:cubicBezTo>
                    <a:cubicBezTo>
                      <a:pt x="6323699" y="832889"/>
                      <a:pt x="6280915" y="981477"/>
                      <a:pt x="5705063" y="1031539"/>
                    </a:cubicBezTo>
                    <a:close/>
                  </a:path>
                </a:pathLst>
              </a:custGeom>
              <a:solidFill>
                <a:srgbClr val="050150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681661" y="240611"/>
              <a:ext cx="6399592" cy="786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39"/>
                </a:lnSpc>
              </a:pPr>
              <a:r>
                <a:rPr lang="en-US" sz="3599" b="1" dirty="0">
                  <a:solidFill>
                    <a:srgbClr val="FFFFFF"/>
                  </a:solidFill>
                  <a:latin typeface="Muli Ultra-Bold"/>
                  <a:ea typeface="Muli Ultra-Bold"/>
                  <a:cs typeface="Muli Ultra-Bold"/>
                  <a:sym typeface="Muli Ultra-Bold"/>
                </a:rPr>
                <a:t>w </a:t>
              </a:r>
              <a:r>
                <a:rPr lang="en-US" sz="3599" b="1" dirty="0" err="1">
                  <a:solidFill>
                    <a:srgbClr val="FFFFFF"/>
                  </a:solidFill>
                  <a:latin typeface="Muli Ultra-Bold"/>
                  <a:ea typeface="Muli Ultra-Bold"/>
                  <a:cs typeface="Muli Ultra-Bold"/>
                  <a:sym typeface="Muli Ultra-Bold"/>
                </a:rPr>
                <a:t>sali</a:t>
              </a:r>
              <a:r>
                <a:rPr lang="en-US" sz="3599" b="1" dirty="0">
                  <a:solidFill>
                    <a:srgbClr val="FFFFFF"/>
                  </a:solidFill>
                  <a:latin typeface="Muli Ultra-Bold"/>
                  <a:ea typeface="Muli Ultra-Bold"/>
                  <a:cs typeface="Muli Ultra-Bold"/>
                  <a:sym typeface="Muli Ultra-Bold"/>
                </a:rPr>
                <a:t> </a:t>
              </a:r>
              <a:r>
                <a:rPr lang="pl-PL" sz="3599" b="1" dirty="0">
                  <a:solidFill>
                    <a:srgbClr val="FFFFFF"/>
                  </a:solidFill>
                  <a:latin typeface="Muli Ultra-Bold"/>
                  <a:ea typeface="Muli Ultra-Bold"/>
                  <a:cs typeface="Muli Ultra-Bold"/>
                  <a:sym typeface="Muli Ultra-Bold"/>
                </a:rPr>
                <a:t>215</a:t>
              </a:r>
              <a:endParaRPr lang="en-US" sz="3599" b="1" dirty="0">
                <a:solidFill>
                  <a:srgbClr val="FFFFFF"/>
                </a:solidFill>
                <a:latin typeface="Muli Ultra-Bold"/>
                <a:ea typeface="Muli Ultra-Bold"/>
                <a:cs typeface="Muli Ultra-Bold"/>
                <a:sym typeface="Muli Ultra-Bold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533613" y="6968314"/>
            <a:ext cx="4791042" cy="2552319"/>
          </a:xfrm>
          <a:custGeom>
            <a:avLst/>
            <a:gdLst/>
            <a:ahLst/>
            <a:cxnLst/>
            <a:rect l="l" t="t" r="r" b="b"/>
            <a:pathLst>
              <a:path w="4791042" h="2552319">
                <a:moveTo>
                  <a:pt x="0" y="0"/>
                </a:moveTo>
                <a:lnTo>
                  <a:pt x="4791043" y="0"/>
                </a:lnTo>
                <a:lnTo>
                  <a:pt x="4791043" y="2552318"/>
                </a:lnTo>
                <a:lnTo>
                  <a:pt x="0" y="25523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847939" y="2458935"/>
            <a:ext cx="12592123" cy="3756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 b="1" spc="576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KLASOWE ZASADY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1991" y="1028700"/>
            <a:ext cx="16230600" cy="8229600"/>
            <a:chOff x="0" y="0"/>
            <a:chExt cx="6863716" cy="3480194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6871375" cy="3480194"/>
            </a:xfrm>
            <a:custGeom>
              <a:avLst/>
              <a:gdLst/>
              <a:ahLst/>
              <a:cxnLst/>
              <a:rect l="l" t="t" r="r" b="b"/>
              <a:pathLst>
                <a:path w="6871375" h="3480194">
                  <a:moveTo>
                    <a:pt x="6364937" y="3463275"/>
                  </a:moveTo>
                  <a:cubicBezTo>
                    <a:pt x="6364937" y="3463275"/>
                    <a:pt x="6127941" y="3453306"/>
                    <a:pt x="5765801" y="3466750"/>
                  </a:cubicBezTo>
                  <a:cubicBezTo>
                    <a:pt x="5403663" y="3480194"/>
                    <a:pt x="490924" y="3480194"/>
                    <a:pt x="490924" y="3480194"/>
                  </a:cubicBezTo>
                  <a:cubicBezTo>
                    <a:pt x="245502" y="3480194"/>
                    <a:pt x="32509" y="3382926"/>
                    <a:pt x="31032" y="3222812"/>
                  </a:cubicBezTo>
                  <a:cubicBezTo>
                    <a:pt x="31032" y="3222812"/>
                    <a:pt x="0" y="1927081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6318388" y="0"/>
                    <a:pt x="6318388" y="0"/>
                  </a:cubicBezTo>
                  <a:cubicBezTo>
                    <a:pt x="6630289" y="0"/>
                    <a:pt x="6863717" y="101069"/>
                    <a:pt x="6855859" y="303616"/>
                  </a:cubicBezTo>
                  <a:cubicBezTo>
                    <a:pt x="6855859" y="303616"/>
                    <a:pt x="6853865" y="1809682"/>
                    <a:pt x="6862620" y="2523225"/>
                  </a:cubicBezTo>
                  <a:cubicBezTo>
                    <a:pt x="6871375" y="2816527"/>
                    <a:pt x="6824827" y="3149598"/>
                    <a:pt x="6824827" y="3149598"/>
                  </a:cubicBezTo>
                  <a:cubicBezTo>
                    <a:pt x="6821862" y="3329623"/>
                    <a:pt x="6610359" y="3463275"/>
                    <a:pt x="6364937" y="3463275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4811931" y="7416781"/>
            <a:ext cx="3116683" cy="2766057"/>
          </a:xfrm>
          <a:custGeom>
            <a:avLst/>
            <a:gdLst/>
            <a:ahLst/>
            <a:cxnLst/>
            <a:rect l="l" t="t" r="r" b="b"/>
            <a:pathLst>
              <a:path w="3116683" h="2766057">
                <a:moveTo>
                  <a:pt x="0" y="0"/>
                </a:moveTo>
                <a:lnTo>
                  <a:pt x="3116683" y="0"/>
                </a:lnTo>
                <a:lnTo>
                  <a:pt x="3116683" y="2766056"/>
                </a:lnTo>
                <a:lnTo>
                  <a:pt x="0" y="27660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127635"/>
            <a:ext cx="3973265" cy="3367342"/>
          </a:xfrm>
          <a:custGeom>
            <a:avLst/>
            <a:gdLst/>
            <a:ahLst/>
            <a:cxnLst/>
            <a:rect l="l" t="t" r="r" b="b"/>
            <a:pathLst>
              <a:path w="3973265" h="3367342">
                <a:moveTo>
                  <a:pt x="0" y="0"/>
                </a:moveTo>
                <a:lnTo>
                  <a:pt x="3973265" y="0"/>
                </a:lnTo>
                <a:lnTo>
                  <a:pt x="3973265" y="3367342"/>
                </a:lnTo>
                <a:lnTo>
                  <a:pt x="0" y="33673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207397" y="2223135"/>
            <a:ext cx="12491731" cy="292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80" lvl="1" indent="-453390" algn="ctr">
              <a:lnSpc>
                <a:spcPts val="4620"/>
              </a:lnSpc>
              <a:spcBef>
                <a:spcPct val="0"/>
              </a:spcBef>
              <a:buAutoNum type="arabicPeriod"/>
            </a:pPr>
            <a:r>
              <a:rPr lang="en-US" sz="4200" b="1" spc="-84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Uczniowie mogą przebywać w pracowni tylko pod opieką nauczyciela. Jeśli wychodzę, np. na dyżur uczniowie sprawnie opuszczają klasę i otwierają okna w celu przewietrzenia sali (gdyby nie były otwarte).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20200" y="5375053"/>
            <a:ext cx="12491731" cy="175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4200" spc="-84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2. Obuwie zmienne w sali - Jeśli Dyrekcja ustali od kiedy chodzimy w obuwiu zmiennym - trzymamy się zasad ustalonych na “Górze”.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454069"/>
            <a:ext cx="14023488" cy="175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4200" spc="-84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3. Nie przynosimy kurtek do sali - zostawiamy w szatni, nie robimy z klasy składowiska. Gdy ktoś się śpieszy na autobus mogę puścić z lekcji 2 min wcześniej w celu odbioru kurtki.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1991" y="1028700"/>
            <a:ext cx="16230600" cy="8229600"/>
            <a:chOff x="0" y="0"/>
            <a:chExt cx="6863716" cy="3480194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6871375" cy="3480194"/>
            </a:xfrm>
            <a:custGeom>
              <a:avLst/>
              <a:gdLst/>
              <a:ahLst/>
              <a:cxnLst/>
              <a:rect l="l" t="t" r="r" b="b"/>
              <a:pathLst>
                <a:path w="6871375" h="3480194">
                  <a:moveTo>
                    <a:pt x="6364937" y="3463275"/>
                  </a:moveTo>
                  <a:cubicBezTo>
                    <a:pt x="6364937" y="3463275"/>
                    <a:pt x="6127941" y="3453306"/>
                    <a:pt x="5765801" y="3466750"/>
                  </a:cubicBezTo>
                  <a:cubicBezTo>
                    <a:pt x="5403663" y="3480194"/>
                    <a:pt x="490924" y="3480194"/>
                    <a:pt x="490924" y="3480194"/>
                  </a:cubicBezTo>
                  <a:cubicBezTo>
                    <a:pt x="245502" y="3480194"/>
                    <a:pt x="32509" y="3382926"/>
                    <a:pt x="31032" y="3222812"/>
                  </a:cubicBezTo>
                  <a:cubicBezTo>
                    <a:pt x="31032" y="3222812"/>
                    <a:pt x="0" y="1927081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6318388" y="0"/>
                    <a:pt x="6318388" y="0"/>
                  </a:cubicBezTo>
                  <a:cubicBezTo>
                    <a:pt x="6630289" y="0"/>
                    <a:pt x="6863717" y="101069"/>
                    <a:pt x="6855859" y="303616"/>
                  </a:cubicBezTo>
                  <a:cubicBezTo>
                    <a:pt x="6855859" y="303616"/>
                    <a:pt x="6853865" y="1809682"/>
                    <a:pt x="6862620" y="2523225"/>
                  </a:cubicBezTo>
                  <a:cubicBezTo>
                    <a:pt x="6871375" y="2816527"/>
                    <a:pt x="6824827" y="3149598"/>
                    <a:pt x="6824827" y="3149598"/>
                  </a:cubicBezTo>
                  <a:cubicBezTo>
                    <a:pt x="6821862" y="3329623"/>
                    <a:pt x="6610359" y="3463275"/>
                    <a:pt x="6364937" y="3463275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0" y="3963589"/>
            <a:ext cx="2186969" cy="6160475"/>
          </a:xfrm>
          <a:custGeom>
            <a:avLst/>
            <a:gdLst/>
            <a:ahLst/>
            <a:cxnLst/>
            <a:rect l="l" t="t" r="r" b="b"/>
            <a:pathLst>
              <a:path w="2186969" h="6160475">
                <a:moveTo>
                  <a:pt x="0" y="0"/>
                </a:moveTo>
                <a:lnTo>
                  <a:pt x="2186969" y="0"/>
                </a:lnTo>
                <a:lnTo>
                  <a:pt x="2186969" y="6160475"/>
                </a:lnTo>
                <a:lnTo>
                  <a:pt x="0" y="61604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727255" y="7996994"/>
            <a:ext cx="3813531" cy="1873397"/>
          </a:xfrm>
          <a:custGeom>
            <a:avLst/>
            <a:gdLst/>
            <a:ahLst/>
            <a:cxnLst/>
            <a:rect l="l" t="t" r="r" b="b"/>
            <a:pathLst>
              <a:path w="3813531" h="1873397">
                <a:moveTo>
                  <a:pt x="0" y="0"/>
                </a:moveTo>
                <a:lnTo>
                  <a:pt x="3813531" y="0"/>
                </a:lnTo>
                <a:lnTo>
                  <a:pt x="3813531" y="1873397"/>
                </a:lnTo>
                <a:lnTo>
                  <a:pt x="0" y="18733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38053" y="680182"/>
            <a:ext cx="1774290" cy="2389616"/>
          </a:xfrm>
          <a:custGeom>
            <a:avLst/>
            <a:gdLst/>
            <a:ahLst/>
            <a:cxnLst/>
            <a:rect l="l" t="t" r="r" b="b"/>
            <a:pathLst>
              <a:path w="1774290" h="2389616">
                <a:moveTo>
                  <a:pt x="0" y="0"/>
                </a:moveTo>
                <a:lnTo>
                  <a:pt x="1774289" y="0"/>
                </a:lnTo>
                <a:lnTo>
                  <a:pt x="1774289" y="2389616"/>
                </a:lnTo>
                <a:lnTo>
                  <a:pt x="0" y="23896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42289" y="2171504"/>
            <a:ext cx="12491731" cy="582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4.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Jedzenie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picie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jesteś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chory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cukrzycę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to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dotyczą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zasady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: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możemy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się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napić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po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wcześniejszym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zapytaniu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tylko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przy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stoliku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głównym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,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przy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stanowisku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komputerowym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Picie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przynosimy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w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pojemnikach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zakręcanych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wnosimy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do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pracowni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kawy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herbaty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z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automatu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Jeśli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zdążyłeś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zjeść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przerwie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, a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jesteś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bardzo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głodny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zapytaj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się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w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wyjątkowych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sytuacjach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zgodzę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się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zjeść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“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suchy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prowiant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”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przy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stoliku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głównym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Ciepły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posiłek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tylko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wyłącznie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korytarzu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33388" y="725805"/>
            <a:ext cx="2415540" cy="1847850"/>
            <a:chOff x="0" y="0"/>
            <a:chExt cx="3220720" cy="2463800"/>
          </a:xfrm>
        </p:grpSpPr>
        <p:sp>
          <p:nvSpPr>
            <p:cNvPr id="9" name="Freeform 9"/>
            <p:cNvSpPr/>
            <p:nvPr/>
          </p:nvSpPr>
          <p:spPr>
            <a:xfrm>
              <a:off x="48260" y="48260"/>
              <a:ext cx="3128010" cy="2369820"/>
            </a:xfrm>
            <a:custGeom>
              <a:avLst/>
              <a:gdLst/>
              <a:ahLst/>
              <a:cxnLst/>
              <a:rect l="l" t="t" r="r" b="b"/>
              <a:pathLst>
                <a:path w="3128010" h="2369820">
                  <a:moveTo>
                    <a:pt x="3074670" y="133350"/>
                  </a:moveTo>
                  <a:cubicBezTo>
                    <a:pt x="2849880" y="207010"/>
                    <a:pt x="2489200" y="387350"/>
                    <a:pt x="2303780" y="499110"/>
                  </a:cubicBezTo>
                  <a:cubicBezTo>
                    <a:pt x="2162810" y="582930"/>
                    <a:pt x="2070100" y="648970"/>
                    <a:pt x="1948180" y="749300"/>
                  </a:cubicBezTo>
                  <a:cubicBezTo>
                    <a:pt x="1800860" y="871220"/>
                    <a:pt x="1637030" y="1071880"/>
                    <a:pt x="1492250" y="1191260"/>
                  </a:cubicBezTo>
                  <a:cubicBezTo>
                    <a:pt x="1376680" y="1286510"/>
                    <a:pt x="1281430" y="1325880"/>
                    <a:pt x="1162050" y="1423670"/>
                  </a:cubicBezTo>
                  <a:cubicBezTo>
                    <a:pt x="999490" y="1555750"/>
                    <a:pt x="791210" y="1783080"/>
                    <a:pt x="621030" y="1930400"/>
                  </a:cubicBezTo>
                  <a:cubicBezTo>
                    <a:pt x="477520" y="2054860"/>
                    <a:pt x="298450" y="2174240"/>
                    <a:pt x="212090" y="2255520"/>
                  </a:cubicBezTo>
                  <a:cubicBezTo>
                    <a:pt x="168910" y="2297430"/>
                    <a:pt x="149860" y="2343150"/>
                    <a:pt x="120650" y="2358390"/>
                  </a:cubicBezTo>
                  <a:cubicBezTo>
                    <a:pt x="102870" y="2368550"/>
                    <a:pt x="83820" y="2368550"/>
                    <a:pt x="67310" y="2364740"/>
                  </a:cubicBezTo>
                  <a:cubicBezTo>
                    <a:pt x="50800" y="2360930"/>
                    <a:pt x="31750" y="2350770"/>
                    <a:pt x="21590" y="2336800"/>
                  </a:cubicBezTo>
                  <a:cubicBezTo>
                    <a:pt x="8890" y="2319020"/>
                    <a:pt x="1270" y="2282190"/>
                    <a:pt x="5080" y="2260600"/>
                  </a:cubicBezTo>
                  <a:cubicBezTo>
                    <a:pt x="8890" y="2242820"/>
                    <a:pt x="20320" y="2226310"/>
                    <a:pt x="34290" y="2216150"/>
                  </a:cubicBezTo>
                  <a:cubicBezTo>
                    <a:pt x="53340" y="2204720"/>
                    <a:pt x="90170" y="2195830"/>
                    <a:pt x="111760" y="2203450"/>
                  </a:cubicBezTo>
                  <a:cubicBezTo>
                    <a:pt x="133350" y="2211070"/>
                    <a:pt x="158750" y="2240280"/>
                    <a:pt x="166370" y="2260600"/>
                  </a:cubicBezTo>
                  <a:cubicBezTo>
                    <a:pt x="171450" y="2277110"/>
                    <a:pt x="171450" y="2297430"/>
                    <a:pt x="162560" y="2313940"/>
                  </a:cubicBezTo>
                  <a:cubicBezTo>
                    <a:pt x="153670" y="2332990"/>
                    <a:pt x="125730" y="2359660"/>
                    <a:pt x="102870" y="2364740"/>
                  </a:cubicBezTo>
                  <a:cubicBezTo>
                    <a:pt x="81280" y="2369820"/>
                    <a:pt x="44450" y="2357120"/>
                    <a:pt x="27940" y="2343150"/>
                  </a:cubicBezTo>
                  <a:cubicBezTo>
                    <a:pt x="13970" y="2331720"/>
                    <a:pt x="5080" y="2312670"/>
                    <a:pt x="2540" y="2296160"/>
                  </a:cubicBezTo>
                  <a:cubicBezTo>
                    <a:pt x="0" y="2279650"/>
                    <a:pt x="3810" y="2258060"/>
                    <a:pt x="11430" y="2244090"/>
                  </a:cubicBezTo>
                  <a:cubicBezTo>
                    <a:pt x="19050" y="2228850"/>
                    <a:pt x="40640" y="2221230"/>
                    <a:pt x="50800" y="2207260"/>
                  </a:cubicBezTo>
                  <a:cubicBezTo>
                    <a:pt x="59690" y="2193290"/>
                    <a:pt x="53340" y="2180590"/>
                    <a:pt x="68580" y="2160270"/>
                  </a:cubicBezTo>
                  <a:cubicBezTo>
                    <a:pt x="118110" y="2092960"/>
                    <a:pt x="364490" y="1936750"/>
                    <a:pt x="520700" y="1805940"/>
                  </a:cubicBezTo>
                  <a:cubicBezTo>
                    <a:pt x="697230" y="1657350"/>
                    <a:pt x="908050" y="1437640"/>
                    <a:pt x="1070610" y="1310640"/>
                  </a:cubicBezTo>
                  <a:cubicBezTo>
                    <a:pt x="1189990" y="1217930"/>
                    <a:pt x="1290320" y="1177290"/>
                    <a:pt x="1394460" y="1092200"/>
                  </a:cubicBezTo>
                  <a:cubicBezTo>
                    <a:pt x="1507490" y="1000760"/>
                    <a:pt x="1629410" y="857250"/>
                    <a:pt x="1719580" y="775970"/>
                  </a:cubicBezTo>
                  <a:cubicBezTo>
                    <a:pt x="1780540" y="720090"/>
                    <a:pt x="1812290" y="692150"/>
                    <a:pt x="1877060" y="642620"/>
                  </a:cubicBezTo>
                  <a:cubicBezTo>
                    <a:pt x="1972310" y="570230"/>
                    <a:pt x="2101850" y="480060"/>
                    <a:pt x="2247900" y="392430"/>
                  </a:cubicBezTo>
                  <a:cubicBezTo>
                    <a:pt x="2439670" y="278130"/>
                    <a:pt x="2805430" y="78740"/>
                    <a:pt x="2942590" y="29210"/>
                  </a:cubicBezTo>
                  <a:cubicBezTo>
                    <a:pt x="2995930" y="8890"/>
                    <a:pt x="3028950" y="0"/>
                    <a:pt x="3058160" y="2540"/>
                  </a:cubicBezTo>
                  <a:cubicBezTo>
                    <a:pt x="3077210" y="3810"/>
                    <a:pt x="3092450" y="10160"/>
                    <a:pt x="3102610" y="19050"/>
                  </a:cubicBezTo>
                  <a:cubicBezTo>
                    <a:pt x="3111500" y="25400"/>
                    <a:pt x="3117850" y="34290"/>
                    <a:pt x="3121660" y="45720"/>
                  </a:cubicBezTo>
                  <a:cubicBezTo>
                    <a:pt x="3125470" y="58420"/>
                    <a:pt x="3128010" y="78740"/>
                    <a:pt x="3121660" y="92710"/>
                  </a:cubicBezTo>
                  <a:cubicBezTo>
                    <a:pt x="3114040" y="109220"/>
                    <a:pt x="3074670" y="133350"/>
                    <a:pt x="3074670" y="1333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368618" y="581978"/>
            <a:ext cx="2046923" cy="1853565"/>
            <a:chOff x="0" y="0"/>
            <a:chExt cx="2729230" cy="2471420"/>
          </a:xfrm>
        </p:grpSpPr>
        <p:sp>
          <p:nvSpPr>
            <p:cNvPr id="11" name="Freeform 11"/>
            <p:cNvSpPr/>
            <p:nvPr/>
          </p:nvSpPr>
          <p:spPr>
            <a:xfrm>
              <a:off x="40640" y="48260"/>
              <a:ext cx="2644140" cy="2373630"/>
            </a:xfrm>
            <a:custGeom>
              <a:avLst/>
              <a:gdLst/>
              <a:ahLst/>
              <a:cxnLst/>
              <a:rect l="l" t="t" r="r" b="b"/>
              <a:pathLst>
                <a:path w="2644140" h="2373630">
                  <a:moveTo>
                    <a:pt x="134620" y="58420"/>
                  </a:moveTo>
                  <a:cubicBezTo>
                    <a:pt x="173990" y="250190"/>
                    <a:pt x="245110" y="375920"/>
                    <a:pt x="326390" y="482600"/>
                  </a:cubicBezTo>
                  <a:cubicBezTo>
                    <a:pt x="429260" y="618490"/>
                    <a:pt x="596900" y="770890"/>
                    <a:pt x="737870" y="901700"/>
                  </a:cubicBezTo>
                  <a:cubicBezTo>
                    <a:pt x="873760" y="1028700"/>
                    <a:pt x="1028700" y="1156970"/>
                    <a:pt x="1156970" y="1259840"/>
                  </a:cubicBezTo>
                  <a:cubicBezTo>
                    <a:pt x="1261110" y="1343660"/>
                    <a:pt x="1342390" y="1400810"/>
                    <a:pt x="1449070" y="1478280"/>
                  </a:cubicBezTo>
                  <a:cubicBezTo>
                    <a:pt x="1573530" y="1570990"/>
                    <a:pt x="1758950" y="1717040"/>
                    <a:pt x="1860550" y="1775460"/>
                  </a:cubicBezTo>
                  <a:cubicBezTo>
                    <a:pt x="1912620" y="1805940"/>
                    <a:pt x="1945640" y="1808480"/>
                    <a:pt x="1988820" y="1832610"/>
                  </a:cubicBezTo>
                  <a:cubicBezTo>
                    <a:pt x="2037080" y="1861820"/>
                    <a:pt x="2075180" y="1902460"/>
                    <a:pt x="2133600" y="1941830"/>
                  </a:cubicBezTo>
                  <a:cubicBezTo>
                    <a:pt x="2216150" y="1995170"/>
                    <a:pt x="2355850" y="2056130"/>
                    <a:pt x="2444750" y="2119630"/>
                  </a:cubicBezTo>
                  <a:cubicBezTo>
                    <a:pt x="2519680" y="2172970"/>
                    <a:pt x="2622550" y="2239010"/>
                    <a:pt x="2636520" y="2286000"/>
                  </a:cubicBezTo>
                  <a:cubicBezTo>
                    <a:pt x="2644140" y="2310130"/>
                    <a:pt x="2630170" y="2335530"/>
                    <a:pt x="2618740" y="2350770"/>
                  </a:cubicBezTo>
                  <a:cubicBezTo>
                    <a:pt x="2608580" y="2362200"/>
                    <a:pt x="2592070" y="2369820"/>
                    <a:pt x="2578100" y="2371090"/>
                  </a:cubicBezTo>
                  <a:cubicBezTo>
                    <a:pt x="2562860" y="2373630"/>
                    <a:pt x="2545080" y="2371090"/>
                    <a:pt x="2532380" y="2363470"/>
                  </a:cubicBezTo>
                  <a:cubicBezTo>
                    <a:pt x="2519680" y="2357120"/>
                    <a:pt x="2506980" y="2344420"/>
                    <a:pt x="2501900" y="2330450"/>
                  </a:cubicBezTo>
                  <a:cubicBezTo>
                    <a:pt x="2495550" y="2312670"/>
                    <a:pt x="2495550" y="2280920"/>
                    <a:pt x="2505710" y="2263140"/>
                  </a:cubicBezTo>
                  <a:cubicBezTo>
                    <a:pt x="2515870" y="2246630"/>
                    <a:pt x="2545080" y="2231390"/>
                    <a:pt x="2562860" y="2228850"/>
                  </a:cubicBezTo>
                  <a:cubicBezTo>
                    <a:pt x="2578100" y="2227580"/>
                    <a:pt x="2595880" y="2232660"/>
                    <a:pt x="2607310" y="2241550"/>
                  </a:cubicBezTo>
                  <a:cubicBezTo>
                    <a:pt x="2621280" y="2254250"/>
                    <a:pt x="2636520" y="2283460"/>
                    <a:pt x="2637790" y="2301240"/>
                  </a:cubicBezTo>
                  <a:cubicBezTo>
                    <a:pt x="2639060" y="2316480"/>
                    <a:pt x="2632710" y="2332990"/>
                    <a:pt x="2623820" y="2344420"/>
                  </a:cubicBezTo>
                  <a:cubicBezTo>
                    <a:pt x="2614930" y="2355850"/>
                    <a:pt x="2600960" y="2367280"/>
                    <a:pt x="2585720" y="2369820"/>
                  </a:cubicBezTo>
                  <a:cubicBezTo>
                    <a:pt x="2566670" y="2373630"/>
                    <a:pt x="2534920" y="2366010"/>
                    <a:pt x="2519680" y="2354580"/>
                  </a:cubicBezTo>
                  <a:cubicBezTo>
                    <a:pt x="2506980" y="2345690"/>
                    <a:pt x="2494280" y="2319020"/>
                    <a:pt x="2496820" y="2316480"/>
                  </a:cubicBezTo>
                  <a:cubicBezTo>
                    <a:pt x="2498090" y="2313940"/>
                    <a:pt x="2517140" y="2324100"/>
                    <a:pt x="2517140" y="2324100"/>
                  </a:cubicBezTo>
                  <a:cubicBezTo>
                    <a:pt x="2517140" y="2322830"/>
                    <a:pt x="2462530" y="2303780"/>
                    <a:pt x="2438400" y="2287270"/>
                  </a:cubicBezTo>
                  <a:cubicBezTo>
                    <a:pt x="2413000" y="2270760"/>
                    <a:pt x="2402840" y="2249170"/>
                    <a:pt x="2371090" y="2225040"/>
                  </a:cubicBezTo>
                  <a:cubicBezTo>
                    <a:pt x="2307590" y="2175510"/>
                    <a:pt x="2142490" y="2086610"/>
                    <a:pt x="2063750" y="2032000"/>
                  </a:cubicBezTo>
                  <a:cubicBezTo>
                    <a:pt x="2012950" y="1996440"/>
                    <a:pt x="1985010" y="1964690"/>
                    <a:pt x="1940560" y="1936750"/>
                  </a:cubicBezTo>
                  <a:cubicBezTo>
                    <a:pt x="1894840" y="1908810"/>
                    <a:pt x="1851660" y="1902460"/>
                    <a:pt x="1791970" y="1868170"/>
                  </a:cubicBezTo>
                  <a:cubicBezTo>
                    <a:pt x="1686560" y="1805940"/>
                    <a:pt x="1506220" y="1663700"/>
                    <a:pt x="1380490" y="1572260"/>
                  </a:cubicBezTo>
                  <a:cubicBezTo>
                    <a:pt x="1272540" y="1492250"/>
                    <a:pt x="1188720" y="1433830"/>
                    <a:pt x="1082040" y="1348740"/>
                  </a:cubicBezTo>
                  <a:cubicBezTo>
                    <a:pt x="949960" y="1243330"/>
                    <a:pt x="791210" y="1113790"/>
                    <a:pt x="648970" y="982980"/>
                  </a:cubicBezTo>
                  <a:cubicBezTo>
                    <a:pt x="502920" y="848360"/>
                    <a:pt x="322580" y="679450"/>
                    <a:pt x="219710" y="549910"/>
                  </a:cubicBezTo>
                  <a:cubicBezTo>
                    <a:pt x="148590" y="461010"/>
                    <a:pt x="100330" y="370840"/>
                    <a:pt x="66040" y="302260"/>
                  </a:cubicBezTo>
                  <a:cubicBezTo>
                    <a:pt x="43180" y="256540"/>
                    <a:pt x="27940" y="227330"/>
                    <a:pt x="19050" y="185420"/>
                  </a:cubicBezTo>
                  <a:cubicBezTo>
                    <a:pt x="8890" y="140970"/>
                    <a:pt x="0" y="72390"/>
                    <a:pt x="10160" y="41910"/>
                  </a:cubicBezTo>
                  <a:cubicBezTo>
                    <a:pt x="16510" y="25400"/>
                    <a:pt x="29210" y="15240"/>
                    <a:pt x="41910" y="7620"/>
                  </a:cubicBezTo>
                  <a:cubicBezTo>
                    <a:pt x="54610" y="1270"/>
                    <a:pt x="73660" y="0"/>
                    <a:pt x="86360" y="2540"/>
                  </a:cubicBezTo>
                  <a:cubicBezTo>
                    <a:pt x="100330" y="6350"/>
                    <a:pt x="116840" y="19050"/>
                    <a:pt x="124460" y="29210"/>
                  </a:cubicBezTo>
                  <a:cubicBezTo>
                    <a:pt x="130810" y="38100"/>
                    <a:pt x="134620" y="58420"/>
                    <a:pt x="134620" y="584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1991" y="1028700"/>
            <a:ext cx="16230600" cy="8229600"/>
            <a:chOff x="0" y="0"/>
            <a:chExt cx="6863716" cy="3480194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6871375" cy="3480194"/>
            </a:xfrm>
            <a:custGeom>
              <a:avLst/>
              <a:gdLst/>
              <a:ahLst/>
              <a:cxnLst/>
              <a:rect l="l" t="t" r="r" b="b"/>
              <a:pathLst>
                <a:path w="6871375" h="3480194">
                  <a:moveTo>
                    <a:pt x="6364937" y="3463275"/>
                  </a:moveTo>
                  <a:cubicBezTo>
                    <a:pt x="6364937" y="3463275"/>
                    <a:pt x="6127941" y="3453306"/>
                    <a:pt x="5765801" y="3466750"/>
                  </a:cubicBezTo>
                  <a:cubicBezTo>
                    <a:pt x="5403663" y="3480194"/>
                    <a:pt x="490924" y="3480194"/>
                    <a:pt x="490924" y="3480194"/>
                  </a:cubicBezTo>
                  <a:cubicBezTo>
                    <a:pt x="245502" y="3480194"/>
                    <a:pt x="32509" y="3382926"/>
                    <a:pt x="31032" y="3222812"/>
                  </a:cubicBezTo>
                  <a:cubicBezTo>
                    <a:pt x="31032" y="3222812"/>
                    <a:pt x="0" y="1927081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6318388" y="0"/>
                    <a:pt x="6318388" y="0"/>
                  </a:cubicBezTo>
                  <a:cubicBezTo>
                    <a:pt x="6630289" y="0"/>
                    <a:pt x="6863717" y="101069"/>
                    <a:pt x="6855859" y="303616"/>
                  </a:cubicBezTo>
                  <a:cubicBezTo>
                    <a:pt x="6855859" y="303616"/>
                    <a:pt x="6853865" y="1809682"/>
                    <a:pt x="6862620" y="2523225"/>
                  </a:cubicBezTo>
                  <a:cubicBezTo>
                    <a:pt x="6871375" y="2816527"/>
                    <a:pt x="6824827" y="3149598"/>
                    <a:pt x="6824827" y="3149598"/>
                  </a:cubicBezTo>
                  <a:cubicBezTo>
                    <a:pt x="6821862" y="3329623"/>
                    <a:pt x="6610359" y="3463275"/>
                    <a:pt x="6364937" y="3463275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2581" y="69078"/>
            <a:ext cx="5115224" cy="3243481"/>
            <a:chOff x="0" y="0"/>
            <a:chExt cx="6820299" cy="4324641"/>
          </a:xfrm>
        </p:grpSpPr>
        <p:sp>
          <p:nvSpPr>
            <p:cNvPr id="5" name="Freeform 5"/>
            <p:cNvSpPr/>
            <p:nvPr/>
          </p:nvSpPr>
          <p:spPr>
            <a:xfrm>
              <a:off x="0" y="218498"/>
              <a:ext cx="6820299" cy="2170095"/>
            </a:xfrm>
            <a:custGeom>
              <a:avLst/>
              <a:gdLst/>
              <a:ahLst/>
              <a:cxnLst/>
              <a:rect l="l" t="t" r="r" b="b"/>
              <a:pathLst>
                <a:path w="6820299" h="2170095">
                  <a:moveTo>
                    <a:pt x="0" y="0"/>
                  </a:moveTo>
                  <a:lnTo>
                    <a:pt x="6820299" y="0"/>
                  </a:lnTo>
                  <a:lnTo>
                    <a:pt x="6820299" y="2170095"/>
                  </a:lnTo>
                  <a:lnTo>
                    <a:pt x="0" y="2170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549853" y="0"/>
              <a:ext cx="3720593" cy="3436475"/>
            </a:xfrm>
            <a:custGeom>
              <a:avLst/>
              <a:gdLst/>
              <a:ahLst/>
              <a:cxnLst/>
              <a:rect l="l" t="t" r="r" b="b"/>
              <a:pathLst>
                <a:path w="3720593" h="3436475">
                  <a:moveTo>
                    <a:pt x="0" y="0"/>
                  </a:moveTo>
                  <a:lnTo>
                    <a:pt x="3720593" y="0"/>
                  </a:lnTo>
                  <a:lnTo>
                    <a:pt x="3720593" y="3436475"/>
                  </a:lnTo>
                  <a:lnTo>
                    <a:pt x="0" y="3436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326222" y="469582"/>
              <a:ext cx="1681426" cy="1060827"/>
            </a:xfrm>
            <a:custGeom>
              <a:avLst/>
              <a:gdLst/>
              <a:ahLst/>
              <a:cxnLst/>
              <a:rect l="l" t="t" r="r" b="b"/>
              <a:pathLst>
                <a:path w="1681426" h="1060827">
                  <a:moveTo>
                    <a:pt x="0" y="0"/>
                  </a:moveTo>
                  <a:lnTo>
                    <a:pt x="1681425" y="0"/>
                  </a:lnTo>
                  <a:lnTo>
                    <a:pt x="1681425" y="1060827"/>
                  </a:lnTo>
                  <a:lnTo>
                    <a:pt x="0" y="10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220171">
              <a:off x="872121" y="2151565"/>
              <a:ext cx="3236901" cy="2071617"/>
            </a:xfrm>
            <a:custGeom>
              <a:avLst/>
              <a:gdLst/>
              <a:ahLst/>
              <a:cxnLst/>
              <a:rect l="l" t="t" r="r" b="b"/>
              <a:pathLst>
                <a:path w="3236901" h="2071617">
                  <a:moveTo>
                    <a:pt x="0" y="0"/>
                  </a:moveTo>
                  <a:lnTo>
                    <a:pt x="3236901" y="0"/>
                  </a:lnTo>
                  <a:lnTo>
                    <a:pt x="3236901" y="2071616"/>
                  </a:lnTo>
                  <a:lnTo>
                    <a:pt x="0" y="2071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5172552" y="69078"/>
            <a:ext cx="2796066" cy="2533934"/>
          </a:xfrm>
          <a:custGeom>
            <a:avLst/>
            <a:gdLst/>
            <a:ahLst/>
            <a:cxnLst/>
            <a:rect l="l" t="t" r="r" b="b"/>
            <a:pathLst>
              <a:path w="2796066" h="2533934">
                <a:moveTo>
                  <a:pt x="0" y="0"/>
                </a:moveTo>
                <a:lnTo>
                  <a:pt x="2796066" y="0"/>
                </a:lnTo>
                <a:lnTo>
                  <a:pt x="2796066" y="2533934"/>
                </a:lnTo>
                <a:lnTo>
                  <a:pt x="0" y="25339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621426" y="2936522"/>
            <a:ext cx="12491731" cy="4719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5.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Korzystanie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z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telefonu</a:t>
            </a:r>
            <a:endParaRPr lang="en-US" sz="4200" spc="-84" dirty="0">
              <a:solidFill>
                <a:srgbClr val="050150"/>
              </a:solidFill>
              <a:latin typeface="Lucky Bones"/>
              <a:ea typeface="Lucky Bones"/>
              <a:cs typeface="Lucky Bones"/>
              <a:sym typeface="Lucky Bones"/>
            </a:endParaRP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pl-PL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Od roku szkolnego 2025/2026 – zostawiamy przy wejściu w specjalnych kieszonkach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</a:t>
            </a:r>
            <a:r>
              <a:rPr lang="pl-PL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Jeśli zachodzi potrzeba wykonania z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djęcia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materiału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czy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tablicy</a:t>
            </a:r>
            <a:r>
              <a:rPr lang="pl-PL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,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można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wykonać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po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zapytaniu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się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Zakaz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robienia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sobie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zdjęć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czy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nagrywania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pl-PL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Oczywiście będzie możliwość skorzystania z telefonu w celu wykonania testu lub </a:t>
            </a:r>
            <a:r>
              <a:rPr lang="pl-PL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srawdzianu</a:t>
            </a:r>
            <a:r>
              <a:rPr lang="pl-PL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w celu uwierzytelniania.</a:t>
            </a:r>
            <a:endParaRPr lang="en-US" sz="4200" spc="-84" dirty="0">
              <a:solidFill>
                <a:srgbClr val="050150"/>
              </a:solidFill>
              <a:latin typeface="Lucky Bones"/>
              <a:ea typeface="Lucky Bones"/>
              <a:cs typeface="Lucky Bones"/>
              <a:sym typeface="Lucky Bone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1991" y="1028700"/>
            <a:ext cx="16230600" cy="8229600"/>
            <a:chOff x="0" y="0"/>
            <a:chExt cx="6863716" cy="3480194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6871375" cy="3480194"/>
            </a:xfrm>
            <a:custGeom>
              <a:avLst/>
              <a:gdLst/>
              <a:ahLst/>
              <a:cxnLst/>
              <a:rect l="l" t="t" r="r" b="b"/>
              <a:pathLst>
                <a:path w="6871375" h="3480194">
                  <a:moveTo>
                    <a:pt x="6364937" y="3463275"/>
                  </a:moveTo>
                  <a:cubicBezTo>
                    <a:pt x="6364937" y="3463275"/>
                    <a:pt x="6127941" y="3453306"/>
                    <a:pt x="5765801" y="3466750"/>
                  </a:cubicBezTo>
                  <a:cubicBezTo>
                    <a:pt x="5403663" y="3480194"/>
                    <a:pt x="490924" y="3480194"/>
                    <a:pt x="490924" y="3480194"/>
                  </a:cubicBezTo>
                  <a:cubicBezTo>
                    <a:pt x="245502" y="3480194"/>
                    <a:pt x="32509" y="3382926"/>
                    <a:pt x="31032" y="3222812"/>
                  </a:cubicBezTo>
                  <a:cubicBezTo>
                    <a:pt x="31032" y="3222812"/>
                    <a:pt x="0" y="1927081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6318388" y="0"/>
                    <a:pt x="6318388" y="0"/>
                  </a:cubicBezTo>
                  <a:cubicBezTo>
                    <a:pt x="6630289" y="0"/>
                    <a:pt x="6863717" y="101069"/>
                    <a:pt x="6855859" y="303616"/>
                  </a:cubicBezTo>
                  <a:cubicBezTo>
                    <a:pt x="6855859" y="303616"/>
                    <a:pt x="6853865" y="1809682"/>
                    <a:pt x="6862620" y="2523225"/>
                  </a:cubicBezTo>
                  <a:cubicBezTo>
                    <a:pt x="6871375" y="2816527"/>
                    <a:pt x="6824827" y="3149598"/>
                    <a:pt x="6824827" y="3149598"/>
                  </a:cubicBezTo>
                  <a:cubicBezTo>
                    <a:pt x="6821862" y="3329623"/>
                    <a:pt x="6610359" y="3463275"/>
                    <a:pt x="6364937" y="3463275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2581" y="69078"/>
            <a:ext cx="5115224" cy="3243481"/>
            <a:chOff x="0" y="0"/>
            <a:chExt cx="6820299" cy="4324641"/>
          </a:xfrm>
        </p:grpSpPr>
        <p:sp>
          <p:nvSpPr>
            <p:cNvPr id="5" name="Freeform 5"/>
            <p:cNvSpPr/>
            <p:nvPr/>
          </p:nvSpPr>
          <p:spPr>
            <a:xfrm>
              <a:off x="0" y="218498"/>
              <a:ext cx="6820299" cy="2170095"/>
            </a:xfrm>
            <a:custGeom>
              <a:avLst/>
              <a:gdLst/>
              <a:ahLst/>
              <a:cxnLst/>
              <a:rect l="l" t="t" r="r" b="b"/>
              <a:pathLst>
                <a:path w="6820299" h="2170095">
                  <a:moveTo>
                    <a:pt x="0" y="0"/>
                  </a:moveTo>
                  <a:lnTo>
                    <a:pt x="6820299" y="0"/>
                  </a:lnTo>
                  <a:lnTo>
                    <a:pt x="6820299" y="2170095"/>
                  </a:lnTo>
                  <a:lnTo>
                    <a:pt x="0" y="2170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549853" y="0"/>
              <a:ext cx="3720593" cy="3436475"/>
            </a:xfrm>
            <a:custGeom>
              <a:avLst/>
              <a:gdLst/>
              <a:ahLst/>
              <a:cxnLst/>
              <a:rect l="l" t="t" r="r" b="b"/>
              <a:pathLst>
                <a:path w="3720593" h="3436475">
                  <a:moveTo>
                    <a:pt x="0" y="0"/>
                  </a:moveTo>
                  <a:lnTo>
                    <a:pt x="3720593" y="0"/>
                  </a:lnTo>
                  <a:lnTo>
                    <a:pt x="3720593" y="3436475"/>
                  </a:lnTo>
                  <a:lnTo>
                    <a:pt x="0" y="3436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2326222" y="469582"/>
              <a:ext cx="1681426" cy="1060827"/>
            </a:xfrm>
            <a:custGeom>
              <a:avLst/>
              <a:gdLst/>
              <a:ahLst/>
              <a:cxnLst/>
              <a:rect l="l" t="t" r="r" b="b"/>
              <a:pathLst>
                <a:path w="1681426" h="1060827">
                  <a:moveTo>
                    <a:pt x="0" y="0"/>
                  </a:moveTo>
                  <a:lnTo>
                    <a:pt x="1681425" y="0"/>
                  </a:lnTo>
                  <a:lnTo>
                    <a:pt x="1681425" y="1060827"/>
                  </a:lnTo>
                  <a:lnTo>
                    <a:pt x="0" y="10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220171">
              <a:off x="872121" y="2151565"/>
              <a:ext cx="3236901" cy="2071617"/>
            </a:xfrm>
            <a:custGeom>
              <a:avLst/>
              <a:gdLst/>
              <a:ahLst/>
              <a:cxnLst/>
              <a:rect l="l" t="t" r="r" b="b"/>
              <a:pathLst>
                <a:path w="3236901" h="2071617">
                  <a:moveTo>
                    <a:pt x="0" y="0"/>
                  </a:moveTo>
                  <a:lnTo>
                    <a:pt x="3236901" y="0"/>
                  </a:lnTo>
                  <a:lnTo>
                    <a:pt x="3236901" y="2071616"/>
                  </a:lnTo>
                  <a:lnTo>
                    <a:pt x="0" y="2071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5052188" y="6639349"/>
            <a:ext cx="3235812" cy="3277366"/>
            <a:chOff x="0" y="0"/>
            <a:chExt cx="4314415" cy="4369822"/>
          </a:xfrm>
        </p:grpSpPr>
        <p:sp>
          <p:nvSpPr>
            <p:cNvPr id="10" name="Freeform 10"/>
            <p:cNvSpPr/>
            <p:nvPr/>
          </p:nvSpPr>
          <p:spPr>
            <a:xfrm>
              <a:off x="1851740" y="2641803"/>
              <a:ext cx="1281876" cy="1728019"/>
            </a:xfrm>
            <a:custGeom>
              <a:avLst/>
              <a:gdLst/>
              <a:ahLst/>
              <a:cxnLst/>
              <a:rect l="l" t="t" r="r" b="b"/>
              <a:pathLst>
                <a:path w="1281876" h="1728019">
                  <a:moveTo>
                    <a:pt x="0" y="0"/>
                  </a:moveTo>
                  <a:lnTo>
                    <a:pt x="1281875" y="0"/>
                  </a:lnTo>
                  <a:lnTo>
                    <a:pt x="1281875" y="1728019"/>
                  </a:lnTo>
                  <a:lnTo>
                    <a:pt x="0" y="1728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705454"/>
              <a:ext cx="4314415" cy="1741455"/>
            </a:xfrm>
            <a:custGeom>
              <a:avLst/>
              <a:gdLst/>
              <a:ahLst/>
              <a:cxnLst/>
              <a:rect l="l" t="t" r="r" b="b"/>
              <a:pathLst>
                <a:path w="4314415" h="1741455">
                  <a:moveTo>
                    <a:pt x="0" y="0"/>
                  </a:moveTo>
                  <a:lnTo>
                    <a:pt x="4314415" y="0"/>
                  </a:lnTo>
                  <a:lnTo>
                    <a:pt x="4314415" y="1741455"/>
                  </a:lnTo>
                  <a:lnTo>
                    <a:pt x="0" y="1741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990179" y="151498"/>
              <a:ext cx="3004996" cy="2688105"/>
            </a:xfrm>
            <a:custGeom>
              <a:avLst/>
              <a:gdLst/>
              <a:ahLst/>
              <a:cxnLst/>
              <a:rect l="l" t="t" r="r" b="b"/>
              <a:pathLst>
                <a:path w="3004996" h="2688105">
                  <a:moveTo>
                    <a:pt x="0" y="0"/>
                  </a:moveTo>
                  <a:lnTo>
                    <a:pt x="3004996" y="0"/>
                  </a:lnTo>
                  <a:lnTo>
                    <a:pt x="3004996" y="2688105"/>
                  </a:lnTo>
                  <a:lnTo>
                    <a:pt x="0" y="268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892160" y="0"/>
              <a:ext cx="1201035" cy="991400"/>
            </a:xfrm>
            <a:custGeom>
              <a:avLst/>
              <a:gdLst/>
              <a:ahLst/>
              <a:cxnLst/>
              <a:rect l="l" t="t" r="r" b="b"/>
              <a:pathLst>
                <a:path w="1201035" h="991400">
                  <a:moveTo>
                    <a:pt x="0" y="0"/>
                  </a:moveTo>
                  <a:lnTo>
                    <a:pt x="1201035" y="0"/>
                  </a:lnTo>
                  <a:lnTo>
                    <a:pt x="1201035" y="991400"/>
                  </a:lnTo>
                  <a:lnTo>
                    <a:pt x="0" y="991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2097798" y="1576181"/>
              <a:ext cx="789758" cy="707911"/>
            </a:xfrm>
            <a:custGeom>
              <a:avLst/>
              <a:gdLst/>
              <a:ahLst/>
              <a:cxnLst/>
              <a:rect l="l" t="t" r="r" b="b"/>
              <a:pathLst>
                <a:path w="789758" h="707911">
                  <a:moveTo>
                    <a:pt x="0" y="0"/>
                  </a:moveTo>
                  <a:lnTo>
                    <a:pt x="789759" y="0"/>
                  </a:lnTo>
                  <a:lnTo>
                    <a:pt x="789759" y="707911"/>
                  </a:lnTo>
                  <a:lnTo>
                    <a:pt x="0" y="70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3142289" y="2171504"/>
            <a:ext cx="12491731" cy="524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 spc="-84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6. Po wejściu do klasy daj mi 3 minuty na wpisanie tematu i sprawdzenie frekwencji, po tym czasie zgłaszamy nieprzygotowania, usterki lub inne rzeczy.</a:t>
            </a:r>
          </a:p>
          <a:p>
            <a:pPr algn="ctr">
              <a:lnSpc>
                <a:spcPts val="4620"/>
              </a:lnSpc>
            </a:pPr>
            <a:endParaRPr lang="en-US" sz="4200" spc="-84">
              <a:solidFill>
                <a:srgbClr val="050150"/>
              </a:solidFill>
              <a:latin typeface="Lucky Bones"/>
              <a:ea typeface="Lucky Bones"/>
              <a:cs typeface="Lucky Bones"/>
              <a:sym typeface="Lucky Bones"/>
            </a:endParaRP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4200" spc="-84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7. Na dzień dobry zawsze masz pozwolenie na uruchomienie komputera. W tym czasie co nauczyciel wpisuje tematy Ty masz sprawdzić czy ze stanowiskiem i sprzętem jest wszystko Ok. Jeśli nie, zgłaszasz to nauczycielowi na początku lekcji (po pierwszych 3 min).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1991" y="1028700"/>
            <a:ext cx="16230600" cy="8229600"/>
            <a:chOff x="0" y="0"/>
            <a:chExt cx="6863716" cy="3480194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6871375" cy="3480194"/>
            </a:xfrm>
            <a:custGeom>
              <a:avLst/>
              <a:gdLst/>
              <a:ahLst/>
              <a:cxnLst/>
              <a:rect l="l" t="t" r="r" b="b"/>
              <a:pathLst>
                <a:path w="6871375" h="3480194">
                  <a:moveTo>
                    <a:pt x="6364937" y="3463275"/>
                  </a:moveTo>
                  <a:cubicBezTo>
                    <a:pt x="6364937" y="3463275"/>
                    <a:pt x="6127941" y="3453306"/>
                    <a:pt x="5765801" y="3466750"/>
                  </a:cubicBezTo>
                  <a:cubicBezTo>
                    <a:pt x="5403663" y="3480194"/>
                    <a:pt x="490924" y="3480194"/>
                    <a:pt x="490924" y="3480194"/>
                  </a:cubicBezTo>
                  <a:cubicBezTo>
                    <a:pt x="245502" y="3480194"/>
                    <a:pt x="32509" y="3382926"/>
                    <a:pt x="31032" y="3222812"/>
                  </a:cubicBezTo>
                  <a:cubicBezTo>
                    <a:pt x="31032" y="3222812"/>
                    <a:pt x="0" y="1927081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6318388" y="0"/>
                    <a:pt x="6318388" y="0"/>
                  </a:cubicBezTo>
                  <a:cubicBezTo>
                    <a:pt x="6630289" y="0"/>
                    <a:pt x="6863717" y="101069"/>
                    <a:pt x="6855859" y="303616"/>
                  </a:cubicBezTo>
                  <a:cubicBezTo>
                    <a:pt x="6855859" y="303616"/>
                    <a:pt x="6853865" y="1809682"/>
                    <a:pt x="6862620" y="2523225"/>
                  </a:cubicBezTo>
                  <a:cubicBezTo>
                    <a:pt x="6871375" y="2816527"/>
                    <a:pt x="6824827" y="3149598"/>
                    <a:pt x="6824827" y="3149598"/>
                  </a:cubicBezTo>
                  <a:cubicBezTo>
                    <a:pt x="6821862" y="3329623"/>
                    <a:pt x="6610359" y="3463275"/>
                    <a:pt x="6364937" y="3463275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5720034" y="537140"/>
            <a:ext cx="2242566" cy="4114800"/>
          </a:xfrm>
          <a:custGeom>
            <a:avLst/>
            <a:gdLst/>
            <a:ahLst/>
            <a:cxnLst/>
            <a:rect l="l" t="t" r="r" b="b"/>
            <a:pathLst>
              <a:path w="2242566" h="4114800">
                <a:moveTo>
                  <a:pt x="0" y="0"/>
                </a:moveTo>
                <a:lnTo>
                  <a:pt x="2242566" y="0"/>
                </a:lnTo>
                <a:lnTo>
                  <a:pt x="22425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0175" y="6463319"/>
            <a:ext cx="2974237" cy="3478639"/>
          </a:xfrm>
          <a:custGeom>
            <a:avLst/>
            <a:gdLst/>
            <a:ahLst/>
            <a:cxnLst/>
            <a:rect l="l" t="t" r="r" b="b"/>
            <a:pathLst>
              <a:path w="2974237" h="3478639">
                <a:moveTo>
                  <a:pt x="0" y="0"/>
                </a:moveTo>
                <a:lnTo>
                  <a:pt x="2974236" y="0"/>
                </a:lnTo>
                <a:lnTo>
                  <a:pt x="2974236" y="3478639"/>
                </a:lnTo>
                <a:lnTo>
                  <a:pt x="0" y="34786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142289" y="2171504"/>
            <a:ext cx="12491731" cy="6488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 spc="-84" dirty="0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Zachowaj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czystość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swoim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otoczeniu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sym typeface="Lucky Bones"/>
                <a:hlinkClick r:id="rId6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sym typeface="Lucky Bones"/>
              </a:rPr>
              <a:t> 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Po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lekcji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dotyczy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się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pulpitu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wszystkiego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pobranego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Na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dysku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E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masz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możliwość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utworzyć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własny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folder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tam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przetrzymywać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swoje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rzeczy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Ja Ci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gwarantuję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,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że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te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pliki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zostaną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za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tydzień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Jak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coś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ważnego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zabierz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je ze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sobą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: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pendrive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lub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wyślij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do “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chmury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”.</a:t>
            </a:r>
          </a:p>
          <a:p>
            <a:pPr algn="ctr">
              <a:lnSpc>
                <a:spcPts val="4620"/>
              </a:lnSpc>
            </a:pP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Jeśli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jest to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ostatnia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lekcja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w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sali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to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wyłączamy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wszystkie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komputery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zamykamy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okna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Robimy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porządek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na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swoim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miejscu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</a:t>
            </a:r>
          </a:p>
          <a:p>
            <a:pPr algn="ctr">
              <a:lnSpc>
                <a:spcPts val="4620"/>
              </a:lnSpc>
            </a:pPr>
            <a:endParaRPr lang="en-US" sz="4200" spc="-84" dirty="0">
              <a:solidFill>
                <a:srgbClr val="050150"/>
              </a:solidFill>
              <a:latin typeface="Lucky Bones"/>
              <a:ea typeface="Lucky Bones"/>
              <a:cs typeface="Lucky Bones"/>
              <a:sym typeface="Lucky Bones"/>
            </a:endParaRP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9.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Zapamiętaj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co to NETYKIETA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i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zawsze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ją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4200" spc="-84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stosuj</a:t>
            </a:r>
            <a:r>
              <a:rPr lang="en-US" sz="4200" spc="-84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1991" y="1028700"/>
            <a:ext cx="16230600" cy="8229600"/>
            <a:chOff x="0" y="0"/>
            <a:chExt cx="6863716" cy="3480194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6871375" cy="3480194"/>
            </a:xfrm>
            <a:custGeom>
              <a:avLst/>
              <a:gdLst/>
              <a:ahLst/>
              <a:cxnLst/>
              <a:rect l="l" t="t" r="r" b="b"/>
              <a:pathLst>
                <a:path w="6871375" h="3480194">
                  <a:moveTo>
                    <a:pt x="6364937" y="3463275"/>
                  </a:moveTo>
                  <a:cubicBezTo>
                    <a:pt x="6364937" y="3463275"/>
                    <a:pt x="6127941" y="3453306"/>
                    <a:pt x="5765801" y="3466750"/>
                  </a:cubicBezTo>
                  <a:cubicBezTo>
                    <a:pt x="5403663" y="3480194"/>
                    <a:pt x="490924" y="3480194"/>
                    <a:pt x="490924" y="3480194"/>
                  </a:cubicBezTo>
                  <a:cubicBezTo>
                    <a:pt x="245502" y="3480194"/>
                    <a:pt x="32509" y="3382926"/>
                    <a:pt x="31032" y="3222812"/>
                  </a:cubicBezTo>
                  <a:cubicBezTo>
                    <a:pt x="31032" y="3222812"/>
                    <a:pt x="0" y="1927081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6318388" y="0"/>
                    <a:pt x="6318388" y="0"/>
                  </a:cubicBezTo>
                  <a:cubicBezTo>
                    <a:pt x="6630289" y="0"/>
                    <a:pt x="6863717" y="101069"/>
                    <a:pt x="6855859" y="303616"/>
                  </a:cubicBezTo>
                  <a:cubicBezTo>
                    <a:pt x="6855859" y="303616"/>
                    <a:pt x="6853865" y="1809682"/>
                    <a:pt x="6862620" y="2523225"/>
                  </a:cubicBezTo>
                  <a:cubicBezTo>
                    <a:pt x="6871375" y="2816527"/>
                    <a:pt x="6824827" y="3149598"/>
                    <a:pt x="6824827" y="3149598"/>
                  </a:cubicBezTo>
                  <a:cubicBezTo>
                    <a:pt x="6821862" y="3329623"/>
                    <a:pt x="6610359" y="3463275"/>
                    <a:pt x="6364937" y="3463275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07984" y="602248"/>
            <a:ext cx="2540889" cy="4114800"/>
          </a:xfrm>
          <a:custGeom>
            <a:avLst/>
            <a:gdLst/>
            <a:ahLst/>
            <a:cxnLst/>
            <a:rect l="l" t="t" r="r" b="b"/>
            <a:pathLst>
              <a:path w="2540889" h="4114800">
                <a:moveTo>
                  <a:pt x="0" y="0"/>
                </a:moveTo>
                <a:lnTo>
                  <a:pt x="2540889" y="0"/>
                </a:lnTo>
                <a:lnTo>
                  <a:pt x="25408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684318" y="6447414"/>
            <a:ext cx="4073065" cy="3100621"/>
          </a:xfrm>
          <a:custGeom>
            <a:avLst/>
            <a:gdLst/>
            <a:ahLst/>
            <a:cxnLst/>
            <a:rect l="l" t="t" r="r" b="b"/>
            <a:pathLst>
              <a:path w="4073065" h="3100621">
                <a:moveTo>
                  <a:pt x="0" y="0"/>
                </a:moveTo>
                <a:lnTo>
                  <a:pt x="4073065" y="0"/>
                </a:lnTo>
                <a:lnTo>
                  <a:pt x="4073065" y="3100621"/>
                </a:lnTo>
                <a:lnTo>
                  <a:pt x="0" y="31006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311908" y="2766930"/>
            <a:ext cx="11664183" cy="4258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9"/>
              </a:lnSpc>
              <a:spcBef>
                <a:spcPct val="0"/>
              </a:spcBef>
            </a:pP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szkody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materialne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spowodowane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przez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ucznia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w</a:t>
            </a:r>
          </a:p>
          <a:p>
            <a:pPr algn="ctr">
              <a:lnSpc>
                <a:spcPts val="6709"/>
              </a:lnSpc>
              <a:spcBef>
                <a:spcPct val="0"/>
              </a:spcBef>
            </a:pP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pracowni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komputerowej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odpowiada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on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sam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, a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koszty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ponoszą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jego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rodzice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. </a:t>
            </a:r>
            <a:r>
              <a:rPr lang="en-US" sz="6099" b="1" spc="-121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Zapamiętaj</a:t>
            </a:r>
            <a:r>
              <a:rPr lang="en-US" sz="6099" b="1" spc="-121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!!!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7726" y="1085850"/>
            <a:ext cx="7253075" cy="1955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645"/>
              </a:lnSpc>
              <a:spcBef>
                <a:spcPct val="0"/>
              </a:spcBef>
            </a:pPr>
            <a:r>
              <a:rPr lang="en-US" sz="6950" b="1" spc="-139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  <a:hlinkClick r:id="rId2" tooltip="https://docs.google.com/document/d/1IoIVX_PVs2CevguRIyZ7ZBPfnTXn4jDFWe6J-DaoFuU/edit"/>
              </a:rPr>
              <a:t>Piątka złotych przypomnień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454938" y="465476"/>
            <a:ext cx="7213197" cy="1126449"/>
            <a:chOff x="0" y="0"/>
            <a:chExt cx="9617596" cy="1501932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9617596" cy="1501932"/>
              <a:chOff x="0" y="0"/>
              <a:chExt cx="7290207" cy="113847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-4262"/>
                <a:ext cx="7297953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7297953" h="1144961">
                    <a:moveTo>
                      <a:pt x="6359054" y="1133773"/>
                    </a:moveTo>
                    <a:cubicBezTo>
                      <a:pt x="6359054" y="1133773"/>
                      <a:pt x="5939301" y="1144961"/>
                      <a:pt x="5476716" y="1142339"/>
                    </a:cubicBezTo>
                    <a:cubicBezTo>
                      <a:pt x="262307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592189" y="7673"/>
                    </a:cubicBezTo>
                    <a:cubicBezTo>
                      <a:pt x="5720374" y="0"/>
                      <a:pt x="6184302" y="7673"/>
                      <a:pt x="6184302" y="7673"/>
                    </a:cubicBezTo>
                    <a:cubicBezTo>
                      <a:pt x="6552609" y="15152"/>
                      <a:pt x="6915922" y="84484"/>
                      <a:pt x="7113662" y="207066"/>
                    </a:cubicBezTo>
                    <a:cubicBezTo>
                      <a:pt x="7264679" y="300683"/>
                      <a:pt x="7297953" y="425358"/>
                      <a:pt x="7288813" y="577261"/>
                    </a:cubicBezTo>
                    <a:cubicBezTo>
                      <a:pt x="7288813" y="891835"/>
                      <a:pt x="7005817" y="1105932"/>
                      <a:pt x="6359054" y="113377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736998" y="366156"/>
              <a:ext cx="8143601" cy="807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4620"/>
                </a:lnSpc>
                <a:spcBef>
                  <a:spcPct val="0"/>
                </a:spcBef>
              </a:pPr>
              <a:r>
                <a:rPr lang="en-US" sz="4200" b="1" u="none" spc="-84">
                  <a:solidFill>
                    <a:srgbClr val="050150"/>
                  </a:solidFill>
                  <a:latin typeface="Lucky Bones"/>
                  <a:ea typeface="Lucky Bones"/>
                  <a:cs typeface="Lucky Bones"/>
                  <a:sym typeface="Lucky Bones"/>
                </a:rPr>
                <a:t>Bądź uczciwy.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54938" y="1695170"/>
            <a:ext cx="7213197" cy="1126449"/>
            <a:chOff x="0" y="0"/>
            <a:chExt cx="9617596" cy="1501932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9617596" cy="1501932"/>
              <a:chOff x="0" y="0"/>
              <a:chExt cx="7290207" cy="113847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-4262"/>
                <a:ext cx="7297953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7297953" h="1144961">
                    <a:moveTo>
                      <a:pt x="6359054" y="1133773"/>
                    </a:moveTo>
                    <a:cubicBezTo>
                      <a:pt x="6359054" y="1133773"/>
                      <a:pt x="5939301" y="1144961"/>
                      <a:pt x="5476716" y="1142339"/>
                    </a:cubicBezTo>
                    <a:cubicBezTo>
                      <a:pt x="262307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592189" y="7673"/>
                    </a:cubicBezTo>
                    <a:cubicBezTo>
                      <a:pt x="5720374" y="0"/>
                      <a:pt x="6184302" y="7673"/>
                      <a:pt x="6184302" y="7673"/>
                    </a:cubicBezTo>
                    <a:cubicBezTo>
                      <a:pt x="6552609" y="15152"/>
                      <a:pt x="6915922" y="84484"/>
                      <a:pt x="7113662" y="207066"/>
                    </a:cubicBezTo>
                    <a:cubicBezTo>
                      <a:pt x="7264679" y="300683"/>
                      <a:pt x="7297953" y="425358"/>
                      <a:pt x="7288813" y="577261"/>
                    </a:cubicBezTo>
                    <a:cubicBezTo>
                      <a:pt x="7288813" y="891835"/>
                      <a:pt x="7005817" y="1105932"/>
                      <a:pt x="6359054" y="113377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736998" y="366156"/>
              <a:ext cx="8143601" cy="807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4620"/>
                </a:lnSpc>
                <a:spcBef>
                  <a:spcPct val="0"/>
                </a:spcBef>
              </a:pPr>
              <a:r>
                <a:rPr lang="en-US" sz="4200" b="1" u="none" spc="-84">
                  <a:solidFill>
                    <a:srgbClr val="050150"/>
                  </a:solidFill>
                  <a:latin typeface="Lucky Bones"/>
                  <a:ea typeface="Lucky Bones"/>
                  <a:cs typeface="Lucky Bones"/>
                  <a:sym typeface="Lucky Bones"/>
                </a:rPr>
                <a:t>Bądź odpowiedzialny.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33984" y="3041015"/>
            <a:ext cx="7213197" cy="1126449"/>
            <a:chOff x="0" y="0"/>
            <a:chExt cx="9617596" cy="1501932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9617596" cy="1501932"/>
              <a:chOff x="0" y="0"/>
              <a:chExt cx="7290207" cy="113847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-4262"/>
                <a:ext cx="7297953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7297953" h="1144961">
                    <a:moveTo>
                      <a:pt x="6359054" y="1133773"/>
                    </a:moveTo>
                    <a:cubicBezTo>
                      <a:pt x="6359054" y="1133773"/>
                      <a:pt x="5939301" y="1144961"/>
                      <a:pt x="5476716" y="1142339"/>
                    </a:cubicBezTo>
                    <a:cubicBezTo>
                      <a:pt x="262307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592189" y="7673"/>
                    </a:cubicBezTo>
                    <a:cubicBezTo>
                      <a:pt x="5720374" y="0"/>
                      <a:pt x="6184302" y="7673"/>
                      <a:pt x="6184302" y="7673"/>
                    </a:cubicBezTo>
                    <a:cubicBezTo>
                      <a:pt x="6552609" y="15152"/>
                      <a:pt x="6915922" y="84484"/>
                      <a:pt x="7113662" y="207066"/>
                    </a:cubicBezTo>
                    <a:cubicBezTo>
                      <a:pt x="7264679" y="300683"/>
                      <a:pt x="7297953" y="425358"/>
                      <a:pt x="7288813" y="577261"/>
                    </a:cubicBezTo>
                    <a:cubicBezTo>
                      <a:pt x="7288813" y="891835"/>
                      <a:pt x="7005817" y="1105932"/>
                      <a:pt x="6359054" y="113377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736998" y="366156"/>
              <a:ext cx="8143601" cy="807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4620"/>
                </a:lnSpc>
                <a:spcBef>
                  <a:spcPct val="0"/>
                </a:spcBef>
              </a:pPr>
              <a:r>
                <a:rPr lang="en-US" sz="4200" b="1" u="none" spc="-84">
                  <a:solidFill>
                    <a:srgbClr val="050150"/>
                  </a:solidFill>
                  <a:latin typeface="Lucky Bones"/>
                  <a:ea typeface="Lucky Bones"/>
                  <a:cs typeface="Lucky Bones"/>
                  <a:sym typeface="Lucky Bones"/>
                </a:rPr>
                <a:t>Szanuj innych.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33984" y="4386539"/>
            <a:ext cx="7213197" cy="1126449"/>
            <a:chOff x="0" y="0"/>
            <a:chExt cx="9617596" cy="1501932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9617596" cy="1501932"/>
              <a:chOff x="0" y="0"/>
              <a:chExt cx="7290207" cy="113847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-4262"/>
                <a:ext cx="7297953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7297953" h="1144961">
                    <a:moveTo>
                      <a:pt x="6359054" y="1133773"/>
                    </a:moveTo>
                    <a:cubicBezTo>
                      <a:pt x="6359054" y="1133773"/>
                      <a:pt x="5939301" y="1144961"/>
                      <a:pt x="5476716" y="1142339"/>
                    </a:cubicBezTo>
                    <a:cubicBezTo>
                      <a:pt x="262307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592189" y="7673"/>
                    </a:cubicBezTo>
                    <a:cubicBezTo>
                      <a:pt x="5720374" y="0"/>
                      <a:pt x="6184302" y="7673"/>
                      <a:pt x="6184302" y="7673"/>
                    </a:cubicBezTo>
                    <a:cubicBezTo>
                      <a:pt x="6552609" y="15152"/>
                      <a:pt x="6915922" y="84484"/>
                      <a:pt x="7113662" y="207066"/>
                    </a:cubicBezTo>
                    <a:cubicBezTo>
                      <a:pt x="7264679" y="300683"/>
                      <a:pt x="7297953" y="425358"/>
                      <a:pt x="7288813" y="577261"/>
                    </a:cubicBezTo>
                    <a:cubicBezTo>
                      <a:pt x="7288813" y="891835"/>
                      <a:pt x="7005817" y="1105932"/>
                      <a:pt x="6359054" y="1133773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736998" y="366156"/>
              <a:ext cx="8143601" cy="807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4620"/>
                </a:lnSpc>
                <a:spcBef>
                  <a:spcPct val="0"/>
                </a:spcBef>
              </a:pPr>
              <a:r>
                <a:rPr lang="en-US" sz="4200" b="1" u="none" spc="-84">
                  <a:solidFill>
                    <a:srgbClr val="050150"/>
                  </a:solidFill>
                  <a:latin typeface="Lucky Bones"/>
                  <a:ea typeface="Lucky Bones"/>
                  <a:cs typeface="Lucky Bones"/>
                  <a:sym typeface="Lucky Bones"/>
                </a:rPr>
                <a:t>Bądź uprzejmy i grzeczny.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33984" y="5617762"/>
            <a:ext cx="7213197" cy="3450549"/>
            <a:chOff x="0" y="0"/>
            <a:chExt cx="9617596" cy="4600732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9617596" cy="4600732"/>
              <a:chOff x="0" y="0"/>
              <a:chExt cx="7290207" cy="348738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-4262"/>
                <a:ext cx="7297953" cy="3493874"/>
              </a:xfrm>
              <a:custGeom>
                <a:avLst/>
                <a:gdLst/>
                <a:ahLst/>
                <a:cxnLst/>
                <a:rect l="l" t="t" r="r" b="b"/>
                <a:pathLst>
                  <a:path w="7297953" h="3493874">
                    <a:moveTo>
                      <a:pt x="6359054" y="3482686"/>
                    </a:moveTo>
                    <a:cubicBezTo>
                      <a:pt x="6359054" y="3482686"/>
                      <a:pt x="5939301" y="3493873"/>
                      <a:pt x="5476716" y="3491252"/>
                    </a:cubicBezTo>
                    <a:cubicBezTo>
                      <a:pt x="2623071" y="3489089"/>
                      <a:pt x="1057073" y="3481265"/>
                      <a:pt x="1057073" y="3481265"/>
                    </a:cubicBezTo>
                    <a:cubicBezTo>
                      <a:pt x="812931" y="3472431"/>
                      <a:pt x="565145" y="3455449"/>
                      <a:pt x="398404" y="3397272"/>
                    </a:cubicBezTo>
                    <a:cubicBezTo>
                      <a:pt x="120505" y="3300310"/>
                      <a:pt x="0" y="3122782"/>
                      <a:pt x="0" y="1247543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4592189" y="7673"/>
                    </a:cubicBezTo>
                    <a:cubicBezTo>
                      <a:pt x="5720374" y="0"/>
                      <a:pt x="6184302" y="7673"/>
                      <a:pt x="6184302" y="7673"/>
                    </a:cubicBezTo>
                    <a:cubicBezTo>
                      <a:pt x="6552609" y="15152"/>
                      <a:pt x="6915922" y="84484"/>
                      <a:pt x="7113662" y="207066"/>
                    </a:cubicBezTo>
                    <a:cubicBezTo>
                      <a:pt x="7264679" y="300683"/>
                      <a:pt x="7297953" y="425358"/>
                      <a:pt x="7288813" y="1247543"/>
                    </a:cubicBezTo>
                    <a:cubicBezTo>
                      <a:pt x="7288813" y="3240747"/>
                      <a:pt x="7005817" y="3454845"/>
                      <a:pt x="6359054" y="348268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736998" y="366156"/>
              <a:ext cx="8143601" cy="3906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4620"/>
                </a:lnSpc>
                <a:spcBef>
                  <a:spcPct val="0"/>
                </a:spcBef>
              </a:pPr>
              <a:r>
                <a:rPr lang="en-US" sz="4200" spc="-84">
                  <a:solidFill>
                    <a:srgbClr val="050150"/>
                  </a:solidFill>
                  <a:latin typeface="Lucky Bones"/>
                  <a:ea typeface="Lucky Bones"/>
                  <a:cs typeface="Lucky Bones"/>
                  <a:sym typeface="Lucky Bones"/>
                </a:rPr>
                <a:t>Dbaj o sprzęt i salę. Wyobraź sobie, że to Twój pokój o który dbasz. Sprzęt ma posłużyć np. młodszemu bratu.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789232" y="5935803"/>
            <a:ext cx="5364076" cy="5334817"/>
            <a:chOff x="0" y="0"/>
            <a:chExt cx="7152101" cy="71130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152101" cy="7113090"/>
            </a:xfrm>
            <a:custGeom>
              <a:avLst/>
              <a:gdLst/>
              <a:ahLst/>
              <a:cxnLst/>
              <a:rect l="l" t="t" r="r" b="b"/>
              <a:pathLst>
                <a:path w="7152101" h="7113090">
                  <a:moveTo>
                    <a:pt x="0" y="0"/>
                  </a:moveTo>
                  <a:lnTo>
                    <a:pt x="7152101" y="0"/>
                  </a:lnTo>
                  <a:lnTo>
                    <a:pt x="7152101" y="7113090"/>
                  </a:lnTo>
                  <a:lnTo>
                    <a:pt x="0" y="71130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flipH="1">
              <a:off x="3576051" y="882733"/>
              <a:ext cx="2830045" cy="2336073"/>
            </a:xfrm>
            <a:custGeom>
              <a:avLst/>
              <a:gdLst/>
              <a:ahLst/>
              <a:cxnLst/>
              <a:rect l="l" t="t" r="r" b="b"/>
              <a:pathLst>
                <a:path w="2830045" h="2336073">
                  <a:moveTo>
                    <a:pt x="2830044" y="0"/>
                  </a:moveTo>
                  <a:lnTo>
                    <a:pt x="0" y="0"/>
                  </a:lnTo>
                  <a:lnTo>
                    <a:pt x="0" y="2336073"/>
                  </a:lnTo>
                  <a:lnTo>
                    <a:pt x="2830044" y="2336073"/>
                  </a:lnTo>
                  <a:lnTo>
                    <a:pt x="2830044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flipH="1">
              <a:off x="2218238" y="2997150"/>
              <a:ext cx="2772835" cy="1764657"/>
            </a:xfrm>
            <a:custGeom>
              <a:avLst/>
              <a:gdLst/>
              <a:ahLst/>
              <a:cxnLst/>
              <a:rect l="l" t="t" r="r" b="b"/>
              <a:pathLst>
                <a:path w="2772835" h="1764657">
                  <a:moveTo>
                    <a:pt x="2772835" y="0"/>
                  </a:moveTo>
                  <a:lnTo>
                    <a:pt x="0" y="0"/>
                  </a:lnTo>
                  <a:lnTo>
                    <a:pt x="0" y="1764657"/>
                  </a:lnTo>
                  <a:lnTo>
                    <a:pt x="2772835" y="1764657"/>
                  </a:lnTo>
                  <a:lnTo>
                    <a:pt x="2772835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17199" t="-34478" b="-72777"/>
              </a:stretch>
            </a:blipFill>
          </p:spPr>
        </p:sp>
      </p:grpSp>
      <p:sp>
        <p:nvSpPr>
          <p:cNvPr id="27" name="Freeform 27"/>
          <p:cNvSpPr/>
          <p:nvPr/>
        </p:nvSpPr>
        <p:spPr>
          <a:xfrm rot="1028693">
            <a:off x="5245749" y="5897224"/>
            <a:ext cx="204347" cy="1756109"/>
          </a:xfrm>
          <a:custGeom>
            <a:avLst/>
            <a:gdLst/>
            <a:ahLst/>
            <a:cxnLst/>
            <a:rect l="l" t="t" r="r" b="b"/>
            <a:pathLst>
              <a:path w="204347" h="1756109">
                <a:moveTo>
                  <a:pt x="0" y="0"/>
                </a:moveTo>
                <a:lnTo>
                  <a:pt x="204347" y="0"/>
                </a:lnTo>
                <a:lnTo>
                  <a:pt x="204347" y="1756109"/>
                </a:lnTo>
                <a:lnTo>
                  <a:pt x="0" y="17561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790328">
            <a:off x="6120511" y="9057839"/>
            <a:ext cx="394361" cy="400921"/>
          </a:xfrm>
          <a:custGeom>
            <a:avLst/>
            <a:gdLst/>
            <a:ahLst/>
            <a:cxnLst/>
            <a:rect l="l" t="t" r="r" b="b"/>
            <a:pathLst>
              <a:path w="394361" h="400921">
                <a:moveTo>
                  <a:pt x="0" y="0"/>
                </a:moveTo>
                <a:lnTo>
                  <a:pt x="394361" y="0"/>
                </a:lnTo>
                <a:lnTo>
                  <a:pt x="394361" y="400922"/>
                </a:lnTo>
                <a:lnTo>
                  <a:pt x="0" y="400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4077583">
            <a:off x="9673834" y="4651216"/>
            <a:ext cx="386675" cy="346602"/>
          </a:xfrm>
          <a:custGeom>
            <a:avLst/>
            <a:gdLst/>
            <a:ahLst/>
            <a:cxnLst/>
            <a:rect l="l" t="t" r="r" b="b"/>
            <a:pathLst>
              <a:path w="386675" h="346602">
                <a:moveTo>
                  <a:pt x="0" y="0"/>
                </a:moveTo>
                <a:lnTo>
                  <a:pt x="386676" y="0"/>
                </a:lnTo>
                <a:lnTo>
                  <a:pt x="386676" y="346602"/>
                </a:lnTo>
                <a:lnTo>
                  <a:pt x="0" y="3466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6863716" cy="3480194"/>
          </a:xfrm>
        </p:grpSpPr>
        <p:sp>
          <p:nvSpPr>
            <p:cNvPr id="3" name="Freeform 3"/>
            <p:cNvSpPr/>
            <p:nvPr/>
          </p:nvSpPr>
          <p:spPr>
            <a:xfrm>
              <a:off x="-1" y="0"/>
              <a:ext cx="6871375" cy="3480194"/>
            </a:xfrm>
            <a:custGeom>
              <a:avLst/>
              <a:gdLst/>
              <a:ahLst/>
              <a:cxnLst/>
              <a:rect l="l" t="t" r="r" b="b"/>
              <a:pathLst>
                <a:path w="6871375" h="3480194">
                  <a:moveTo>
                    <a:pt x="6364937" y="3463275"/>
                  </a:moveTo>
                  <a:cubicBezTo>
                    <a:pt x="6364937" y="3463275"/>
                    <a:pt x="6127941" y="3453306"/>
                    <a:pt x="5765801" y="3466750"/>
                  </a:cubicBezTo>
                  <a:cubicBezTo>
                    <a:pt x="5403663" y="3480194"/>
                    <a:pt x="490924" y="3480194"/>
                    <a:pt x="490924" y="3480194"/>
                  </a:cubicBezTo>
                  <a:cubicBezTo>
                    <a:pt x="245502" y="3480194"/>
                    <a:pt x="32509" y="3382926"/>
                    <a:pt x="31032" y="3222812"/>
                  </a:cubicBezTo>
                  <a:cubicBezTo>
                    <a:pt x="31032" y="3222812"/>
                    <a:pt x="0" y="1927081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6318388" y="0"/>
                    <a:pt x="6318388" y="0"/>
                  </a:cubicBezTo>
                  <a:cubicBezTo>
                    <a:pt x="6630289" y="0"/>
                    <a:pt x="6863717" y="101069"/>
                    <a:pt x="6855859" y="303616"/>
                  </a:cubicBezTo>
                  <a:cubicBezTo>
                    <a:pt x="6855859" y="303616"/>
                    <a:pt x="6853865" y="1809682"/>
                    <a:pt x="6862620" y="2523225"/>
                  </a:cubicBezTo>
                  <a:cubicBezTo>
                    <a:pt x="6871375" y="2816527"/>
                    <a:pt x="6824827" y="3149598"/>
                    <a:pt x="6824827" y="3149598"/>
                  </a:cubicBezTo>
                  <a:cubicBezTo>
                    <a:pt x="6821862" y="3329623"/>
                    <a:pt x="6610359" y="3463275"/>
                    <a:pt x="6364937" y="3463275"/>
                  </a:cubicBezTo>
                  <a:close/>
                </a:path>
              </a:pathLst>
            </a:custGeom>
            <a:solidFill>
              <a:srgbClr val="FFF6F6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204119" y="3039921"/>
            <a:ext cx="9879761" cy="340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00"/>
              </a:lnSpc>
            </a:pPr>
            <a:r>
              <a:rPr lang="en-US" sz="12000" u="sng" spc="-240" dirty="0" err="1">
                <a:solidFill>
                  <a:srgbClr val="050150"/>
                </a:solidFill>
                <a:latin typeface="Lucky Bones"/>
                <a:sym typeface="Lucky Bones"/>
                <a:hlinkClick r:id="rId2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Czy</a:t>
            </a:r>
            <a:r>
              <a:rPr lang="en-US" sz="12000" u="sng" spc="-240" dirty="0">
                <a:solidFill>
                  <a:srgbClr val="050150"/>
                </a:solidFill>
                <a:latin typeface="Lucky Bones"/>
                <a:sym typeface="Lucky Bones"/>
                <a:hlinkClick r:id="rId2" tooltip="https://docs.google.com/document/d/1IoIVX_PVs2CevguRIyZ7ZBPfnTXn4jDFWe6J-DaoFuU/ed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0" u="sng" spc="-240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są</a:t>
            </a:r>
            <a:r>
              <a:rPr lang="en-US" sz="12000" u="sng" spc="-240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 </a:t>
            </a:r>
            <a:r>
              <a:rPr lang="en-US" sz="12000" u="sng" spc="-240" dirty="0" err="1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pytania</a:t>
            </a:r>
            <a:r>
              <a:rPr lang="en-US" sz="12000" u="sng" spc="-240" dirty="0">
                <a:solidFill>
                  <a:srgbClr val="050150"/>
                </a:solidFill>
                <a:latin typeface="Lucky Bones"/>
                <a:ea typeface="Lucky Bones"/>
                <a:cs typeface="Lucky Bones"/>
                <a:sym typeface="Lucky Bones"/>
              </a:rPr>
              <a:t>?</a:t>
            </a:r>
          </a:p>
        </p:txBody>
      </p:sp>
      <p:sp>
        <p:nvSpPr>
          <p:cNvPr id="5" name="Freeform 5"/>
          <p:cNvSpPr/>
          <p:nvPr/>
        </p:nvSpPr>
        <p:spPr>
          <a:xfrm>
            <a:off x="500606" y="2815917"/>
            <a:ext cx="4834582" cy="6312192"/>
          </a:xfrm>
          <a:custGeom>
            <a:avLst/>
            <a:gdLst/>
            <a:ahLst/>
            <a:cxnLst/>
            <a:rect l="l" t="t" r="r" b="b"/>
            <a:pathLst>
              <a:path w="4834582" h="6312192">
                <a:moveTo>
                  <a:pt x="0" y="0"/>
                </a:moveTo>
                <a:lnTo>
                  <a:pt x="4834581" y="0"/>
                </a:lnTo>
                <a:lnTo>
                  <a:pt x="4834581" y="6312192"/>
                </a:lnTo>
                <a:lnTo>
                  <a:pt x="0" y="6312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566" t="-1319" b="-131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472</Words>
  <Application>Microsoft Office PowerPoint</Application>
  <PresentationFormat>Niestandardowy</PresentationFormat>
  <Paragraphs>25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</vt:lpstr>
      <vt:lpstr>Muli Ultra-Bold</vt:lpstr>
      <vt:lpstr>Lucky Bones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Niebieska i Różowa Kolorowe Ludzie Ilustracje Klasa Zasady i Etykieta Online Edukacja Prezentacja</dc:title>
  <dc:creator>Kasia</dc:creator>
  <cp:lastModifiedBy>Katarzyna Dymura</cp:lastModifiedBy>
  <cp:revision>4</cp:revision>
  <dcterms:created xsi:type="dcterms:W3CDTF">2006-08-16T00:00:00Z</dcterms:created>
  <dcterms:modified xsi:type="dcterms:W3CDTF">2025-08-31T20:30:12Z</dcterms:modified>
  <dc:identifier>DAGQdHsfydc</dc:identifier>
</cp:coreProperties>
</file>