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20" r:id="rId1"/>
  </p:sldMasterIdLst>
  <p:notesMasterIdLst>
    <p:notesMasterId r:id="rId35"/>
  </p:notesMasterIdLst>
  <p:handoutMasterIdLst>
    <p:handoutMasterId r:id="rId36"/>
  </p:handoutMasterIdLst>
  <p:sldIdLst>
    <p:sldId id="256" r:id="rId2"/>
    <p:sldId id="261" r:id="rId3"/>
    <p:sldId id="294" r:id="rId4"/>
    <p:sldId id="258" r:id="rId5"/>
    <p:sldId id="259" r:id="rId6"/>
    <p:sldId id="285" r:id="rId7"/>
    <p:sldId id="260" r:id="rId8"/>
    <p:sldId id="264" r:id="rId9"/>
    <p:sldId id="262" r:id="rId10"/>
    <p:sldId id="278" r:id="rId11"/>
    <p:sldId id="263" r:id="rId12"/>
    <p:sldId id="290" r:id="rId13"/>
    <p:sldId id="287" r:id="rId14"/>
    <p:sldId id="288" r:id="rId15"/>
    <p:sldId id="289" r:id="rId16"/>
    <p:sldId id="281" r:id="rId17"/>
    <p:sldId id="265" r:id="rId18"/>
    <p:sldId id="284" r:id="rId19"/>
    <p:sldId id="273" r:id="rId20"/>
    <p:sldId id="293" r:id="rId21"/>
    <p:sldId id="266" r:id="rId22"/>
    <p:sldId id="267" r:id="rId23"/>
    <p:sldId id="268" r:id="rId24"/>
    <p:sldId id="269" r:id="rId25"/>
    <p:sldId id="270" r:id="rId26"/>
    <p:sldId id="275" r:id="rId27"/>
    <p:sldId id="276" r:id="rId28"/>
    <p:sldId id="277" r:id="rId29"/>
    <p:sldId id="271" r:id="rId30"/>
    <p:sldId id="292" r:id="rId31"/>
    <p:sldId id="295" r:id="rId32"/>
    <p:sldId id="272" r:id="rId33"/>
    <p:sldId id="274" r:id="rId3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 pośredni 2 — Ak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3" d="100"/>
          <a:sy n="83" d="100"/>
        </p:scale>
        <p:origin x="1450" y="67"/>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nagłówka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pl-PL"/>
          </a:p>
        </p:txBody>
      </p:sp>
      <p:sp>
        <p:nvSpPr>
          <p:cNvPr id="3" name="Symbol zastępczy daty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D8876102-73CE-4353-AAAC-384B2B340214}" type="datetimeFigureOut">
              <a:rPr lang="pl-PL" smtClean="0"/>
              <a:t>30.09.2019</a:t>
            </a:fld>
            <a:endParaRPr lang="pl-PL"/>
          </a:p>
        </p:txBody>
      </p:sp>
      <p:sp>
        <p:nvSpPr>
          <p:cNvPr id="4" name="Symbol zastępczy stopki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pl-PL"/>
          </a:p>
        </p:txBody>
      </p:sp>
      <p:sp>
        <p:nvSpPr>
          <p:cNvPr id="5" name="Symbol zastępczy numeru slajdu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81D976A3-1FAD-4534-8260-68441A547F2F}" type="slidenum">
              <a:rPr lang="pl-PL" smtClean="0"/>
              <a:t>‹#›</a:t>
            </a:fld>
            <a:endParaRPr lang="pl-PL"/>
          </a:p>
        </p:txBody>
      </p:sp>
    </p:spTree>
    <p:extLst>
      <p:ext uri="{BB962C8B-B14F-4D97-AF65-F5344CB8AC3E}">
        <p14:creationId xmlns:p14="http://schemas.microsoft.com/office/powerpoint/2010/main" val="76680271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ymbol zastępczy nagłówka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pl-PL"/>
          </a:p>
        </p:txBody>
      </p:sp>
      <p:sp>
        <p:nvSpPr>
          <p:cNvPr id="3" name="Symbol zastępczy daty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78AF7EE-C7F0-4EAE-AE82-F7DC1B36CCCC}" type="datetimeFigureOut">
              <a:rPr lang="pl-PL" smtClean="0"/>
              <a:t>30.09.2019</a:t>
            </a:fld>
            <a:endParaRPr lang="pl-PL"/>
          </a:p>
        </p:txBody>
      </p:sp>
      <p:sp>
        <p:nvSpPr>
          <p:cNvPr id="4" name="Symbol zastępczy obrazu slajd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pl-PL"/>
          </a:p>
        </p:txBody>
      </p:sp>
      <p:sp>
        <p:nvSpPr>
          <p:cNvPr id="5" name="Symbol zastępczy notatek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pl-PL" smtClean="0"/>
              <a:t>Kliknij, aby edytować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pl-PL"/>
          </a:p>
        </p:txBody>
      </p:sp>
      <p:sp>
        <p:nvSpPr>
          <p:cNvPr id="6" name="Symbol zastępczy stopki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pl-PL"/>
          </a:p>
        </p:txBody>
      </p:sp>
      <p:sp>
        <p:nvSpPr>
          <p:cNvPr id="7" name="Symbol zastępczy numeru slajd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BD07334-DA1B-42BB-B354-B7D3CC236AB8}" type="slidenum">
              <a:rPr lang="pl-PL" smtClean="0"/>
              <a:t>‹#›</a:t>
            </a:fld>
            <a:endParaRPr lang="pl-PL"/>
          </a:p>
        </p:txBody>
      </p:sp>
    </p:spTree>
    <p:extLst>
      <p:ext uri="{BB962C8B-B14F-4D97-AF65-F5344CB8AC3E}">
        <p14:creationId xmlns:p14="http://schemas.microsoft.com/office/powerpoint/2010/main" val="15019595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400">
                <a:solidFill>
                  <a:schemeClr val="tx1"/>
                </a:solidFill>
                <a:latin typeface="Tahoma" pitchFamily="34" charset="0"/>
              </a:defRPr>
            </a:lvl1pPr>
            <a:lvl2pPr marL="742950" indent="-285750">
              <a:defRPr sz="4400">
                <a:solidFill>
                  <a:schemeClr val="tx1"/>
                </a:solidFill>
                <a:latin typeface="Tahoma" pitchFamily="34" charset="0"/>
              </a:defRPr>
            </a:lvl2pPr>
            <a:lvl3pPr marL="1143000" indent="-228600">
              <a:defRPr sz="4400">
                <a:solidFill>
                  <a:schemeClr val="tx1"/>
                </a:solidFill>
                <a:latin typeface="Tahoma" pitchFamily="34" charset="0"/>
              </a:defRPr>
            </a:lvl3pPr>
            <a:lvl4pPr marL="1600200" indent="-228600">
              <a:defRPr sz="4400">
                <a:solidFill>
                  <a:schemeClr val="tx1"/>
                </a:solidFill>
                <a:latin typeface="Tahoma" pitchFamily="34" charset="0"/>
              </a:defRPr>
            </a:lvl4pPr>
            <a:lvl5pPr marL="2057400" indent="-228600">
              <a:defRPr sz="4400">
                <a:solidFill>
                  <a:schemeClr val="tx1"/>
                </a:solidFill>
                <a:latin typeface="Tahoma" pitchFamily="34" charset="0"/>
              </a:defRPr>
            </a:lvl5pPr>
            <a:lvl6pPr marL="2514600" indent="-228600" eaLnBrk="0" fontAlgn="base" hangingPunct="0">
              <a:spcBef>
                <a:spcPct val="0"/>
              </a:spcBef>
              <a:spcAft>
                <a:spcPct val="0"/>
              </a:spcAft>
              <a:defRPr sz="4400">
                <a:solidFill>
                  <a:schemeClr val="tx1"/>
                </a:solidFill>
                <a:latin typeface="Tahoma" pitchFamily="34" charset="0"/>
              </a:defRPr>
            </a:lvl6pPr>
            <a:lvl7pPr marL="2971800" indent="-228600" eaLnBrk="0" fontAlgn="base" hangingPunct="0">
              <a:spcBef>
                <a:spcPct val="0"/>
              </a:spcBef>
              <a:spcAft>
                <a:spcPct val="0"/>
              </a:spcAft>
              <a:defRPr sz="4400">
                <a:solidFill>
                  <a:schemeClr val="tx1"/>
                </a:solidFill>
                <a:latin typeface="Tahoma" pitchFamily="34" charset="0"/>
              </a:defRPr>
            </a:lvl7pPr>
            <a:lvl8pPr marL="3429000" indent="-228600" eaLnBrk="0" fontAlgn="base" hangingPunct="0">
              <a:spcBef>
                <a:spcPct val="0"/>
              </a:spcBef>
              <a:spcAft>
                <a:spcPct val="0"/>
              </a:spcAft>
              <a:defRPr sz="4400">
                <a:solidFill>
                  <a:schemeClr val="tx1"/>
                </a:solidFill>
                <a:latin typeface="Tahoma" pitchFamily="34" charset="0"/>
              </a:defRPr>
            </a:lvl8pPr>
            <a:lvl9pPr marL="3886200" indent="-228600" eaLnBrk="0" fontAlgn="base" hangingPunct="0">
              <a:spcBef>
                <a:spcPct val="0"/>
              </a:spcBef>
              <a:spcAft>
                <a:spcPct val="0"/>
              </a:spcAft>
              <a:defRPr sz="4400">
                <a:solidFill>
                  <a:schemeClr val="tx1"/>
                </a:solidFill>
                <a:latin typeface="Tahoma" pitchFamily="34" charset="0"/>
              </a:defRPr>
            </a:lvl9pPr>
          </a:lstStyle>
          <a:p>
            <a:fld id="{C4A63AA5-0CBA-4D45-9A04-1052760F2A95}" type="slidenum">
              <a:rPr lang="pl-PL" altLang="pl-PL" sz="1200" smtClean="0">
                <a:latin typeface="Times New Roman" pitchFamily="18" charset="0"/>
              </a:rPr>
              <a:pPr/>
              <a:t>12</a:t>
            </a:fld>
            <a:endParaRPr lang="pl-PL" altLang="pl-PL" sz="1200" smtClean="0">
              <a:latin typeface="Times New Roman" pitchFamily="18" charset="0"/>
            </a:endParaRPr>
          </a:p>
        </p:txBody>
      </p:sp>
      <p:sp>
        <p:nvSpPr>
          <p:cNvPr id="58371" name="Rectangle 2"/>
          <p:cNvSpPr>
            <a:spLocks noGrp="1" noRot="1" noChangeAspect="1" noChangeArrowheads="1" noTextEdit="1"/>
          </p:cNvSpPr>
          <p:nvPr>
            <p:ph type="sldImg"/>
          </p:nvPr>
        </p:nvSpPr>
        <p:spPr>
          <a:ln/>
        </p:spPr>
      </p:sp>
      <p:sp>
        <p:nvSpPr>
          <p:cNvPr id="583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pl-PL" altLang="pl-PL"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400">
                <a:solidFill>
                  <a:schemeClr val="tx1"/>
                </a:solidFill>
                <a:latin typeface="Tahoma" pitchFamily="34" charset="0"/>
              </a:defRPr>
            </a:lvl1pPr>
            <a:lvl2pPr marL="742950" indent="-285750">
              <a:defRPr sz="4400">
                <a:solidFill>
                  <a:schemeClr val="tx1"/>
                </a:solidFill>
                <a:latin typeface="Tahoma" pitchFamily="34" charset="0"/>
              </a:defRPr>
            </a:lvl2pPr>
            <a:lvl3pPr marL="1143000" indent="-228600">
              <a:defRPr sz="4400">
                <a:solidFill>
                  <a:schemeClr val="tx1"/>
                </a:solidFill>
                <a:latin typeface="Tahoma" pitchFamily="34" charset="0"/>
              </a:defRPr>
            </a:lvl3pPr>
            <a:lvl4pPr marL="1600200" indent="-228600">
              <a:defRPr sz="4400">
                <a:solidFill>
                  <a:schemeClr val="tx1"/>
                </a:solidFill>
                <a:latin typeface="Tahoma" pitchFamily="34" charset="0"/>
              </a:defRPr>
            </a:lvl4pPr>
            <a:lvl5pPr marL="2057400" indent="-228600">
              <a:defRPr sz="4400">
                <a:solidFill>
                  <a:schemeClr val="tx1"/>
                </a:solidFill>
                <a:latin typeface="Tahoma" pitchFamily="34" charset="0"/>
              </a:defRPr>
            </a:lvl5pPr>
            <a:lvl6pPr marL="2514600" indent="-228600" eaLnBrk="0" fontAlgn="base" hangingPunct="0">
              <a:spcBef>
                <a:spcPct val="0"/>
              </a:spcBef>
              <a:spcAft>
                <a:spcPct val="0"/>
              </a:spcAft>
              <a:defRPr sz="4400">
                <a:solidFill>
                  <a:schemeClr val="tx1"/>
                </a:solidFill>
                <a:latin typeface="Tahoma" pitchFamily="34" charset="0"/>
              </a:defRPr>
            </a:lvl6pPr>
            <a:lvl7pPr marL="2971800" indent="-228600" eaLnBrk="0" fontAlgn="base" hangingPunct="0">
              <a:spcBef>
                <a:spcPct val="0"/>
              </a:spcBef>
              <a:spcAft>
                <a:spcPct val="0"/>
              </a:spcAft>
              <a:defRPr sz="4400">
                <a:solidFill>
                  <a:schemeClr val="tx1"/>
                </a:solidFill>
                <a:latin typeface="Tahoma" pitchFamily="34" charset="0"/>
              </a:defRPr>
            </a:lvl7pPr>
            <a:lvl8pPr marL="3429000" indent="-228600" eaLnBrk="0" fontAlgn="base" hangingPunct="0">
              <a:spcBef>
                <a:spcPct val="0"/>
              </a:spcBef>
              <a:spcAft>
                <a:spcPct val="0"/>
              </a:spcAft>
              <a:defRPr sz="4400">
                <a:solidFill>
                  <a:schemeClr val="tx1"/>
                </a:solidFill>
                <a:latin typeface="Tahoma" pitchFamily="34" charset="0"/>
              </a:defRPr>
            </a:lvl8pPr>
            <a:lvl9pPr marL="3886200" indent="-228600" eaLnBrk="0" fontAlgn="base" hangingPunct="0">
              <a:spcBef>
                <a:spcPct val="0"/>
              </a:spcBef>
              <a:spcAft>
                <a:spcPct val="0"/>
              </a:spcAft>
              <a:defRPr sz="4400">
                <a:solidFill>
                  <a:schemeClr val="tx1"/>
                </a:solidFill>
                <a:latin typeface="Tahoma" pitchFamily="34" charset="0"/>
              </a:defRPr>
            </a:lvl9pPr>
          </a:lstStyle>
          <a:p>
            <a:fld id="{0EBE3D98-AD45-4AEB-BB36-2AA3B26F8DFA}" type="slidenum">
              <a:rPr lang="pl-PL" altLang="pl-PL" sz="1200" smtClean="0">
                <a:latin typeface="Times New Roman" pitchFamily="18" charset="0"/>
              </a:rPr>
              <a:pPr/>
              <a:t>13</a:t>
            </a:fld>
            <a:endParaRPr lang="pl-PL" altLang="pl-PL" sz="1200" smtClean="0">
              <a:latin typeface="Times New Roman" pitchFamily="18" charset="0"/>
            </a:endParaRPr>
          </a:p>
        </p:txBody>
      </p:sp>
      <p:sp>
        <p:nvSpPr>
          <p:cNvPr id="59395" name="Rectangle 2"/>
          <p:cNvSpPr>
            <a:spLocks noGrp="1" noRot="1" noChangeAspect="1" noChangeArrowheads="1" noTextEdit="1"/>
          </p:cNvSpPr>
          <p:nvPr>
            <p:ph type="sldImg"/>
          </p:nvPr>
        </p:nvSpPr>
        <p:spPr>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pl-PL" altLang="pl-PL"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400">
                <a:solidFill>
                  <a:schemeClr val="tx1"/>
                </a:solidFill>
                <a:latin typeface="Tahoma" pitchFamily="34" charset="0"/>
              </a:defRPr>
            </a:lvl1pPr>
            <a:lvl2pPr marL="742950" indent="-285750">
              <a:defRPr sz="4400">
                <a:solidFill>
                  <a:schemeClr val="tx1"/>
                </a:solidFill>
                <a:latin typeface="Tahoma" pitchFamily="34" charset="0"/>
              </a:defRPr>
            </a:lvl2pPr>
            <a:lvl3pPr marL="1143000" indent="-228600">
              <a:defRPr sz="4400">
                <a:solidFill>
                  <a:schemeClr val="tx1"/>
                </a:solidFill>
                <a:latin typeface="Tahoma" pitchFamily="34" charset="0"/>
              </a:defRPr>
            </a:lvl3pPr>
            <a:lvl4pPr marL="1600200" indent="-228600">
              <a:defRPr sz="4400">
                <a:solidFill>
                  <a:schemeClr val="tx1"/>
                </a:solidFill>
                <a:latin typeface="Tahoma" pitchFamily="34" charset="0"/>
              </a:defRPr>
            </a:lvl4pPr>
            <a:lvl5pPr marL="2057400" indent="-228600">
              <a:defRPr sz="4400">
                <a:solidFill>
                  <a:schemeClr val="tx1"/>
                </a:solidFill>
                <a:latin typeface="Tahoma" pitchFamily="34" charset="0"/>
              </a:defRPr>
            </a:lvl5pPr>
            <a:lvl6pPr marL="2514600" indent="-228600" eaLnBrk="0" fontAlgn="base" hangingPunct="0">
              <a:spcBef>
                <a:spcPct val="0"/>
              </a:spcBef>
              <a:spcAft>
                <a:spcPct val="0"/>
              </a:spcAft>
              <a:defRPr sz="4400">
                <a:solidFill>
                  <a:schemeClr val="tx1"/>
                </a:solidFill>
                <a:latin typeface="Tahoma" pitchFamily="34" charset="0"/>
              </a:defRPr>
            </a:lvl6pPr>
            <a:lvl7pPr marL="2971800" indent="-228600" eaLnBrk="0" fontAlgn="base" hangingPunct="0">
              <a:spcBef>
                <a:spcPct val="0"/>
              </a:spcBef>
              <a:spcAft>
                <a:spcPct val="0"/>
              </a:spcAft>
              <a:defRPr sz="4400">
                <a:solidFill>
                  <a:schemeClr val="tx1"/>
                </a:solidFill>
                <a:latin typeface="Tahoma" pitchFamily="34" charset="0"/>
              </a:defRPr>
            </a:lvl7pPr>
            <a:lvl8pPr marL="3429000" indent="-228600" eaLnBrk="0" fontAlgn="base" hangingPunct="0">
              <a:spcBef>
                <a:spcPct val="0"/>
              </a:spcBef>
              <a:spcAft>
                <a:spcPct val="0"/>
              </a:spcAft>
              <a:defRPr sz="4400">
                <a:solidFill>
                  <a:schemeClr val="tx1"/>
                </a:solidFill>
                <a:latin typeface="Tahoma" pitchFamily="34" charset="0"/>
              </a:defRPr>
            </a:lvl8pPr>
            <a:lvl9pPr marL="3886200" indent="-228600" eaLnBrk="0" fontAlgn="base" hangingPunct="0">
              <a:spcBef>
                <a:spcPct val="0"/>
              </a:spcBef>
              <a:spcAft>
                <a:spcPct val="0"/>
              </a:spcAft>
              <a:defRPr sz="4400">
                <a:solidFill>
                  <a:schemeClr val="tx1"/>
                </a:solidFill>
                <a:latin typeface="Tahoma" pitchFamily="34" charset="0"/>
              </a:defRPr>
            </a:lvl9pPr>
          </a:lstStyle>
          <a:p>
            <a:fld id="{61D5825A-5BB2-42B3-8EB6-CAB2561F63F8}" type="slidenum">
              <a:rPr lang="pl-PL" altLang="pl-PL" sz="1200" smtClean="0">
                <a:latin typeface="Times New Roman" pitchFamily="18" charset="0"/>
              </a:rPr>
              <a:pPr/>
              <a:t>14</a:t>
            </a:fld>
            <a:endParaRPr lang="pl-PL" altLang="pl-PL" sz="1200" smtClean="0">
              <a:latin typeface="Times New Roman" pitchFamily="18" charset="0"/>
            </a:endParaRPr>
          </a:p>
        </p:txBody>
      </p:sp>
      <p:sp>
        <p:nvSpPr>
          <p:cNvPr id="60419" name="Rectangle 2"/>
          <p:cNvSpPr>
            <a:spLocks noGrp="1" noRot="1" noChangeAspect="1" noChangeArrowheads="1" noTextEdit="1"/>
          </p:cNvSpPr>
          <p:nvPr>
            <p:ph type="sldImg"/>
          </p:nvPr>
        </p:nvSpPr>
        <p:spPr>
          <a:ln/>
        </p:spPr>
      </p:sp>
      <p:sp>
        <p:nvSpPr>
          <p:cNvPr id="604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pl-PL" altLang="pl-PL"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400">
                <a:solidFill>
                  <a:schemeClr val="tx1"/>
                </a:solidFill>
                <a:latin typeface="Tahoma" pitchFamily="34" charset="0"/>
              </a:defRPr>
            </a:lvl1pPr>
            <a:lvl2pPr marL="742950" indent="-285750">
              <a:defRPr sz="4400">
                <a:solidFill>
                  <a:schemeClr val="tx1"/>
                </a:solidFill>
                <a:latin typeface="Tahoma" pitchFamily="34" charset="0"/>
              </a:defRPr>
            </a:lvl2pPr>
            <a:lvl3pPr marL="1143000" indent="-228600">
              <a:defRPr sz="4400">
                <a:solidFill>
                  <a:schemeClr val="tx1"/>
                </a:solidFill>
                <a:latin typeface="Tahoma" pitchFamily="34" charset="0"/>
              </a:defRPr>
            </a:lvl3pPr>
            <a:lvl4pPr marL="1600200" indent="-228600">
              <a:defRPr sz="4400">
                <a:solidFill>
                  <a:schemeClr val="tx1"/>
                </a:solidFill>
                <a:latin typeface="Tahoma" pitchFamily="34" charset="0"/>
              </a:defRPr>
            </a:lvl4pPr>
            <a:lvl5pPr marL="2057400" indent="-228600">
              <a:defRPr sz="4400">
                <a:solidFill>
                  <a:schemeClr val="tx1"/>
                </a:solidFill>
                <a:latin typeface="Tahoma" pitchFamily="34" charset="0"/>
              </a:defRPr>
            </a:lvl5pPr>
            <a:lvl6pPr marL="2514600" indent="-228600" eaLnBrk="0" fontAlgn="base" hangingPunct="0">
              <a:spcBef>
                <a:spcPct val="0"/>
              </a:spcBef>
              <a:spcAft>
                <a:spcPct val="0"/>
              </a:spcAft>
              <a:defRPr sz="4400">
                <a:solidFill>
                  <a:schemeClr val="tx1"/>
                </a:solidFill>
                <a:latin typeface="Tahoma" pitchFamily="34" charset="0"/>
              </a:defRPr>
            </a:lvl6pPr>
            <a:lvl7pPr marL="2971800" indent="-228600" eaLnBrk="0" fontAlgn="base" hangingPunct="0">
              <a:spcBef>
                <a:spcPct val="0"/>
              </a:spcBef>
              <a:spcAft>
                <a:spcPct val="0"/>
              </a:spcAft>
              <a:defRPr sz="4400">
                <a:solidFill>
                  <a:schemeClr val="tx1"/>
                </a:solidFill>
                <a:latin typeface="Tahoma" pitchFamily="34" charset="0"/>
              </a:defRPr>
            </a:lvl7pPr>
            <a:lvl8pPr marL="3429000" indent="-228600" eaLnBrk="0" fontAlgn="base" hangingPunct="0">
              <a:spcBef>
                <a:spcPct val="0"/>
              </a:spcBef>
              <a:spcAft>
                <a:spcPct val="0"/>
              </a:spcAft>
              <a:defRPr sz="4400">
                <a:solidFill>
                  <a:schemeClr val="tx1"/>
                </a:solidFill>
                <a:latin typeface="Tahoma" pitchFamily="34" charset="0"/>
              </a:defRPr>
            </a:lvl8pPr>
            <a:lvl9pPr marL="3886200" indent="-228600" eaLnBrk="0" fontAlgn="base" hangingPunct="0">
              <a:spcBef>
                <a:spcPct val="0"/>
              </a:spcBef>
              <a:spcAft>
                <a:spcPct val="0"/>
              </a:spcAft>
              <a:defRPr sz="4400">
                <a:solidFill>
                  <a:schemeClr val="tx1"/>
                </a:solidFill>
                <a:latin typeface="Tahoma" pitchFamily="34" charset="0"/>
              </a:defRPr>
            </a:lvl9pPr>
          </a:lstStyle>
          <a:p>
            <a:fld id="{216607EF-E5A9-4789-B21E-5F3FCCAECF8B}" type="slidenum">
              <a:rPr lang="pl-PL" altLang="pl-PL" sz="1200" smtClean="0">
                <a:latin typeface="Times New Roman" pitchFamily="18" charset="0"/>
              </a:rPr>
              <a:pPr/>
              <a:t>15</a:t>
            </a:fld>
            <a:endParaRPr lang="pl-PL" altLang="pl-PL" sz="1200" smtClean="0">
              <a:latin typeface="Times New Roman" pitchFamily="18" charset="0"/>
            </a:endParaRPr>
          </a:p>
        </p:txBody>
      </p:sp>
      <p:sp>
        <p:nvSpPr>
          <p:cNvPr id="61443" name="Rectangle 2"/>
          <p:cNvSpPr>
            <a:spLocks noGrp="1" noRot="1" noChangeAspect="1" noChangeArrowheads="1" noTextEdit="1"/>
          </p:cNvSpPr>
          <p:nvPr>
            <p:ph type="sldImg"/>
          </p:nvPr>
        </p:nvSpPr>
        <p:spPr>
          <a:ln/>
        </p:spPr>
      </p:sp>
      <p:sp>
        <p:nvSpPr>
          <p:cNvPr id="614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pl-PL" altLang="pl-PL"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4400">
                <a:solidFill>
                  <a:schemeClr val="tx1"/>
                </a:solidFill>
                <a:latin typeface="Tahoma" pitchFamily="34" charset="0"/>
              </a:defRPr>
            </a:lvl1pPr>
            <a:lvl2pPr marL="742950" indent="-285750">
              <a:defRPr sz="4400">
                <a:solidFill>
                  <a:schemeClr val="tx1"/>
                </a:solidFill>
                <a:latin typeface="Tahoma" pitchFamily="34" charset="0"/>
              </a:defRPr>
            </a:lvl2pPr>
            <a:lvl3pPr marL="1143000" indent="-228600">
              <a:defRPr sz="4400">
                <a:solidFill>
                  <a:schemeClr val="tx1"/>
                </a:solidFill>
                <a:latin typeface="Tahoma" pitchFamily="34" charset="0"/>
              </a:defRPr>
            </a:lvl3pPr>
            <a:lvl4pPr marL="1600200" indent="-228600">
              <a:defRPr sz="4400">
                <a:solidFill>
                  <a:schemeClr val="tx1"/>
                </a:solidFill>
                <a:latin typeface="Tahoma" pitchFamily="34" charset="0"/>
              </a:defRPr>
            </a:lvl4pPr>
            <a:lvl5pPr marL="2057400" indent="-228600">
              <a:defRPr sz="4400">
                <a:solidFill>
                  <a:schemeClr val="tx1"/>
                </a:solidFill>
                <a:latin typeface="Tahoma" pitchFamily="34" charset="0"/>
              </a:defRPr>
            </a:lvl5pPr>
            <a:lvl6pPr marL="2514600" indent="-228600" eaLnBrk="0" fontAlgn="base" hangingPunct="0">
              <a:spcBef>
                <a:spcPct val="0"/>
              </a:spcBef>
              <a:spcAft>
                <a:spcPct val="0"/>
              </a:spcAft>
              <a:defRPr sz="4400">
                <a:solidFill>
                  <a:schemeClr val="tx1"/>
                </a:solidFill>
                <a:latin typeface="Tahoma" pitchFamily="34" charset="0"/>
              </a:defRPr>
            </a:lvl6pPr>
            <a:lvl7pPr marL="2971800" indent="-228600" eaLnBrk="0" fontAlgn="base" hangingPunct="0">
              <a:spcBef>
                <a:spcPct val="0"/>
              </a:spcBef>
              <a:spcAft>
                <a:spcPct val="0"/>
              </a:spcAft>
              <a:defRPr sz="4400">
                <a:solidFill>
                  <a:schemeClr val="tx1"/>
                </a:solidFill>
                <a:latin typeface="Tahoma" pitchFamily="34" charset="0"/>
              </a:defRPr>
            </a:lvl7pPr>
            <a:lvl8pPr marL="3429000" indent="-228600" eaLnBrk="0" fontAlgn="base" hangingPunct="0">
              <a:spcBef>
                <a:spcPct val="0"/>
              </a:spcBef>
              <a:spcAft>
                <a:spcPct val="0"/>
              </a:spcAft>
              <a:defRPr sz="4400">
                <a:solidFill>
                  <a:schemeClr val="tx1"/>
                </a:solidFill>
                <a:latin typeface="Tahoma" pitchFamily="34" charset="0"/>
              </a:defRPr>
            </a:lvl8pPr>
            <a:lvl9pPr marL="3886200" indent="-228600" eaLnBrk="0" fontAlgn="base" hangingPunct="0">
              <a:spcBef>
                <a:spcPct val="0"/>
              </a:spcBef>
              <a:spcAft>
                <a:spcPct val="0"/>
              </a:spcAft>
              <a:defRPr sz="4400">
                <a:solidFill>
                  <a:schemeClr val="tx1"/>
                </a:solidFill>
                <a:latin typeface="Tahoma" pitchFamily="34" charset="0"/>
              </a:defRPr>
            </a:lvl9pPr>
          </a:lstStyle>
          <a:p>
            <a:fld id="{B47BA65A-C75A-4524-A1AC-1A71D56AD3E3}" type="slidenum">
              <a:rPr lang="pl-PL" altLang="pl-PL" sz="1200" smtClean="0">
                <a:latin typeface="Times New Roman" pitchFamily="18" charset="0"/>
              </a:rPr>
              <a:pPr/>
              <a:t>30</a:t>
            </a:fld>
            <a:endParaRPr lang="pl-PL" altLang="pl-PL" sz="1200" smtClean="0">
              <a:latin typeface="Times New Roman" pitchFamily="18" charset="0"/>
            </a:endParaRPr>
          </a:p>
        </p:txBody>
      </p:sp>
      <p:sp>
        <p:nvSpPr>
          <p:cNvPr id="72707" name="Rectangle 2"/>
          <p:cNvSpPr>
            <a:spLocks noGrp="1" noRot="1" noChangeAspect="1" noChangeArrowheads="1" noTextEdit="1"/>
          </p:cNvSpPr>
          <p:nvPr>
            <p:ph type="sldImg"/>
          </p:nvPr>
        </p:nvSpPr>
        <p:spPr>
          <a:ln/>
        </p:spPr>
      </p:sp>
      <p:sp>
        <p:nvSpPr>
          <p:cNvPr id="727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pl-PL" altLang="pl-PL"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Slajd tytułowy">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822960" y="758952"/>
            <a:ext cx="75438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pl-PL" smtClean="0"/>
              <a:t>Kliknij, aby edytować styl</a:t>
            </a:r>
            <a:endParaRPr lang="en-US" dirty="0"/>
          </a:p>
        </p:txBody>
      </p:sp>
      <p:sp>
        <p:nvSpPr>
          <p:cNvPr id="3" name="Subtitle 2"/>
          <p:cNvSpPr>
            <a:spLocks noGrp="1"/>
          </p:cNvSpPr>
          <p:nvPr>
            <p:ph type="subTitle" idx="1"/>
          </p:nvPr>
        </p:nvSpPr>
        <p:spPr>
          <a:xfrm>
            <a:off x="825038" y="4455621"/>
            <a:ext cx="75438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pl-PL" smtClean="0"/>
              <a:t>Kliknij, aby edytować styl wzorca podtytułu</a:t>
            </a:r>
            <a:endParaRPr lang="en-US" dirty="0"/>
          </a:p>
        </p:txBody>
      </p:sp>
      <p:sp>
        <p:nvSpPr>
          <p:cNvPr id="4" name="Date Placeholder 3"/>
          <p:cNvSpPr>
            <a:spLocks noGrp="1"/>
          </p:cNvSpPr>
          <p:nvPr>
            <p:ph type="dt" sz="half" idx="10"/>
          </p:nvPr>
        </p:nvSpPr>
        <p:spPr/>
        <p:txBody>
          <a:bodyPr/>
          <a:lstStyle/>
          <a:p>
            <a:fld id="{F2E8DBDD-B523-49DE-8C70-E77695EB03DB}" type="datetime1">
              <a:rPr lang="pl-PL" smtClean="0"/>
              <a:t>30.09.2019</a:t>
            </a:fld>
            <a:endParaRPr lang="pl-PL"/>
          </a:p>
        </p:txBody>
      </p:sp>
      <p:sp>
        <p:nvSpPr>
          <p:cNvPr id="5" name="Footer Placeholder 4"/>
          <p:cNvSpPr>
            <a:spLocks noGrp="1"/>
          </p:cNvSpPr>
          <p:nvPr>
            <p:ph type="ftr" sz="quarter" idx="11"/>
          </p:nvPr>
        </p:nvSpPr>
        <p:spPr/>
        <p:txBody>
          <a:bodyPr/>
          <a:lstStyle/>
          <a:p>
            <a:r>
              <a:rPr lang="pl-PL" smtClean="0"/>
              <a:t>ZSE - Systemy baz danych</a:t>
            </a:r>
            <a:endParaRPr lang="pl-PL"/>
          </a:p>
        </p:txBody>
      </p:sp>
      <p:sp>
        <p:nvSpPr>
          <p:cNvPr id="6" name="Slide Number Placeholder 5"/>
          <p:cNvSpPr>
            <a:spLocks noGrp="1"/>
          </p:cNvSpPr>
          <p:nvPr>
            <p:ph type="sldNum" sz="quarter" idx="12"/>
          </p:nvPr>
        </p:nvSpPr>
        <p:spPr/>
        <p:txBody>
          <a:bodyPr/>
          <a:lstStyle/>
          <a:p>
            <a:fld id="{610466E2-DEFB-43AB-8EFB-4CD57F3A8EB0}" type="slidenum">
              <a:rPr lang="pl-PL" smtClean="0"/>
              <a:t>‹#›</a:t>
            </a:fld>
            <a:endParaRPr lang="pl-PL"/>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895528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ytuł i zawartość">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Kliknij, aby edytować styl</a:t>
            </a:r>
            <a:endParaRPr lang="en-US" dirty="0"/>
          </a:p>
        </p:txBody>
      </p:sp>
      <p:sp>
        <p:nvSpPr>
          <p:cNvPr id="3" name="Content Placeholder 2"/>
          <p:cNvSpPr>
            <a:spLocks noGrp="1"/>
          </p:cNvSpPr>
          <p:nvPr>
            <p:ph idx="1"/>
          </p:nvPr>
        </p:nvSpPr>
        <p:spPr/>
        <p:txBody>
          <a:bodyPr/>
          <a:lstStyle/>
          <a:p>
            <a:pPr lvl="0"/>
            <a:r>
              <a:rPr lang="pl-PL" smtClean="0"/>
              <a:t>Edytuj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dirty="0"/>
          </a:p>
        </p:txBody>
      </p:sp>
      <p:sp>
        <p:nvSpPr>
          <p:cNvPr id="4" name="Date Placeholder 3"/>
          <p:cNvSpPr>
            <a:spLocks noGrp="1"/>
          </p:cNvSpPr>
          <p:nvPr>
            <p:ph type="dt" sz="half" idx="10"/>
          </p:nvPr>
        </p:nvSpPr>
        <p:spPr/>
        <p:txBody>
          <a:bodyPr/>
          <a:lstStyle/>
          <a:p>
            <a:fld id="{86F14321-8D58-4752-B11C-DCCCBFA0E10F}" type="datetime1">
              <a:rPr lang="pl-PL" smtClean="0"/>
              <a:t>30.09.2019</a:t>
            </a:fld>
            <a:endParaRPr lang="pl-PL"/>
          </a:p>
        </p:txBody>
      </p:sp>
      <p:sp>
        <p:nvSpPr>
          <p:cNvPr id="5" name="Footer Placeholder 4"/>
          <p:cNvSpPr>
            <a:spLocks noGrp="1"/>
          </p:cNvSpPr>
          <p:nvPr>
            <p:ph type="ftr" sz="quarter" idx="11"/>
          </p:nvPr>
        </p:nvSpPr>
        <p:spPr/>
        <p:txBody>
          <a:bodyPr/>
          <a:lstStyle/>
          <a:p>
            <a:r>
              <a:rPr lang="pl-PL" smtClean="0"/>
              <a:t>ZSE - Systemy baz danych</a:t>
            </a:r>
            <a:endParaRPr lang="pl-PL"/>
          </a:p>
        </p:txBody>
      </p:sp>
      <p:sp>
        <p:nvSpPr>
          <p:cNvPr id="6" name="Slide Number Placeholder 5"/>
          <p:cNvSpPr>
            <a:spLocks noGrp="1"/>
          </p:cNvSpPr>
          <p:nvPr>
            <p:ph type="sldNum" sz="quarter" idx="12"/>
          </p:nvPr>
        </p:nvSpPr>
        <p:spPr/>
        <p:txBody>
          <a:bodyPr/>
          <a:lstStyle/>
          <a:p>
            <a:fld id="{610466E2-DEFB-43AB-8EFB-4CD57F3A8EB0}" type="slidenum">
              <a:rPr lang="pl-PL" smtClean="0"/>
              <a:t>‹#›</a:t>
            </a:fld>
            <a:endParaRPr lang="pl-PL"/>
          </a:p>
        </p:txBody>
      </p:sp>
    </p:spTree>
    <p:extLst>
      <p:ext uri="{BB962C8B-B14F-4D97-AF65-F5344CB8AC3E}">
        <p14:creationId xmlns:p14="http://schemas.microsoft.com/office/powerpoint/2010/main" val="40221148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Nagłówek sekcji">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758952"/>
            <a:ext cx="7543800" cy="3566160"/>
          </a:xfrm>
        </p:spPr>
        <p:txBody>
          <a:bodyPr anchor="b" anchorCtr="0">
            <a:normAutofit/>
          </a:bodyPr>
          <a:lstStyle>
            <a:lvl1pPr>
              <a:lnSpc>
                <a:spcPct val="85000"/>
              </a:lnSpc>
              <a:defRPr sz="8000" b="0">
                <a:solidFill>
                  <a:schemeClr val="tx1">
                    <a:lumMod val="85000"/>
                    <a:lumOff val="15000"/>
                  </a:schemeClr>
                </a:solidFill>
              </a:defRPr>
            </a:lvl1pPr>
          </a:lstStyle>
          <a:p>
            <a:r>
              <a:rPr lang="pl-PL" smtClean="0"/>
              <a:t>Kliknij, aby edytować styl</a:t>
            </a:r>
            <a:endParaRPr lang="en-US" dirty="0"/>
          </a:p>
        </p:txBody>
      </p:sp>
      <p:sp>
        <p:nvSpPr>
          <p:cNvPr id="3" name="Text Placeholder 2"/>
          <p:cNvSpPr>
            <a:spLocks noGrp="1"/>
          </p:cNvSpPr>
          <p:nvPr>
            <p:ph type="body" idx="1"/>
          </p:nvPr>
        </p:nvSpPr>
        <p:spPr>
          <a:xfrm>
            <a:off x="822960" y="4453128"/>
            <a:ext cx="75438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l-PL" smtClean="0"/>
              <a:t>Edytuj style wzorca tekstu</a:t>
            </a:r>
          </a:p>
        </p:txBody>
      </p:sp>
      <p:sp>
        <p:nvSpPr>
          <p:cNvPr id="4" name="Date Placeholder 3"/>
          <p:cNvSpPr>
            <a:spLocks noGrp="1"/>
          </p:cNvSpPr>
          <p:nvPr>
            <p:ph type="dt" sz="half" idx="10"/>
          </p:nvPr>
        </p:nvSpPr>
        <p:spPr/>
        <p:txBody>
          <a:bodyPr/>
          <a:lstStyle/>
          <a:p>
            <a:fld id="{A3CD98AD-45A9-4234-B141-11B66E4133DE}" type="datetime1">
              <a:rPr lang="pl-PL" smtClean="0"/>
              <a:t>30.09.2019</a:t>
            </a:fld>
            <a:endParaRPr lang="pl-PL"/>
          </a:p>
        </p:txBody>
      </p:sp>
      <p:sp>
        <p:nvSpPr>
          <p:cNvPr id="5" name="Footer Placeholder 4"/>
          <p:cNvSpPr>
            <a:spLocks noGrp="1"/>
          </p:cNvSpPr>
          <p:nvPr>
            <p:ph type="ftr" sz="quarter" idx="11"/>
          </p:nvPr>
        </p:nvSpPr>
        <p:spPr/>
        <p:txBody>
          <a:bodyPr/>
          <a:lstStyle/>
          <a:p>
            <a:r>
              <a:rPr lang="pl-PL" smtClean="0"/>
              <a:t>ZSE - Systemy baz danych</a:t>
            </a:r>
            <a:endParaRPr lang="pl-PL"/>
          </a:p>
        </p:txBody>
      </p:sp>
      <p:sp>
        <p:nvSpPr>
          <p:cNvPr id="6" name="Slide Number Placeholder 5"/>
          <p:cNvSpPr>
            <a:spLocks noGrp="1"/>
          </p:cNvSpPr>
          <p:nvPr>
            <p:ph type="sldNum" sz="quarter" idx="12"/>
          </p:nvPr>
        </p:nvSpPr>
        <p:spPr/>
        <p:txBody>
          <a:bodyPr/>
          <a:lstStyle/>
          <a:p>
            <a:fld id="{610466E2-DEFB-43AB-8EFB-4CD57F3A8EB0}" type="slidenum">
              <a:rPr lang="pl-PL" smtClean="0"/>
              <a:t>‹#›</a:t>
            </a:fld>
            <a:endParaRPr lang="pl-PL"/>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419278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wa elementy zawartości">
    <p:spTree>
      <p:nvGrpSpPr>
        <p:cNvPr id="1" name=""/>
        <p:cNvGrpSpPr/>
        <p:nvPr/>
      </p:nvGrpSpPr>
      <p:grpSpPr>
        <a:xfrm>
          <a:off x="0" y="0"/>
          <a:ext cx="0" cy="0"/>
          <a:chOff x="0" y="0"/>
          <a:chExt cx="0" cy="0"/>
        </a:xfrm>
      </p:grpSpPr>
      <p:sp>
        <p:nvSpPr>
          <p:cNvPr id="8" name="Title 7"/>
          <p:cNvSpPr>
            <a:spLocks noGrp="1"/>
          </p:cNvSpPr>
          <p:nvPr>
            <p:ph type="title"/>
          </p:nvPr>
        </p:nvSpPr>
        <p:spPr>
          <a:xfrm>
            <a:off x="822960" y="286604"/>
            <a:ext cx="7543800" cy="1450757"/>
          </a:xfrm>
        </p:spPr>
        <p:txBody>
          <a:bodyPr/>
          <a:lstStyle/>
          <a:p>
            <a:r>
              <a:rPr lang="pl-PL" smtClean="0"/>
              <a:t>Kliknij, aby edytować styl</a:t>
            </a:r>
            <a:endParaRPr lang="en-US" dirty="0"/>
          </a:p>
        </p:txBody>
      </p:sp>
      <p:sp>
        <p:nvSpPr>
          <p:cNvPr id="3" name="Content Placeholder 2"/>
          <p:cNvSpPr>
            <a:spLocks noGrp="1"/>
          </p:cNvSpPr>
          <p:nvPr>
            <p:ph sz="half" idx="1"/>
          </p:nvPr>
        </p:nvSpPr>
        <p:spPr>
          <a:xfrm>
            <a:off x="822960" y="1845735"/>
            <a:ext cx="3703320" cy="4023359"/>
          </a:xfrm>
        </p:spPr>
        <p:txBody>
          <a:bodyPr/>
          <a:lstStyle/>
          <a:p>
            <a:pPr lvl="0"/>
            <a:r>
              <a:rPr lang="pl-PL" smtClean="0"/>
              <a:t>Edytuj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dirty="0"/>
          </a:p>
        </p:txBody>
      </p:sp>
      <p:sp>
        <p:nvSpPr>
          <p:cNvPr id="4" name="Content Placeholder 3"/>
          <p:cNvSpPr>
            <a:spLocks noGrp="1"/>
          </p:cNvSpPr>
          <p:nvPr>
            <p:ph sz="half" idx="2"/>
          </p:nvPr>
        </p:nvSpPr>
        <p:spPr>
          <a:xfrm>
            <a:off x="4663440" y="1845735"/>
            <a:ext cx="3703320" cy="4023360"/>
          </a:xfrm>
        </p:spPr>
        <p:txBody>
          <a:bodyPr/>
          <a:lstStyle/>
          <a:p>
            <a:pPr lvl="0"/>
            <a:r>
              <a:rPr lang="pl-PL" smtClean="0"/>
              <a:t>Edytuj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dirty="0"/>
          </a:p>
        </p:txBody>
      </p:sp>
      <p:sp>
        <p:nvSpPr>
          <p:cNvPr id="5" name="Date Placeholder 4"/>
          <p:cNvSpPr>
            <a:spLocks noGrp="1"/>
          </p:cNvSpPr>
          <p:nvPr>
            <p:ph type="dt" sz="half" idx="10"/>
          </p:nvPr>
        </p:nvSpPr>
        <p:spPr/>
        <p:txBody>
          <a:bodyPr/>
          <a:lstStyle/>
          <a:p>
            <a:fld id="{93CBCC47-B376-439E-8841-4D8118D0C6DF}" type="datetime1">
              <a:rPr lang="pl-PL" smtClean="0"/>
              <a:t>30.09.2019</a:t>
            </a:fld>
            <a:endParaRPr lang="pl-PL"/>
          </a:p>
        </p:txBody>
      </p:sp>
      <p:sp>
        <p:nvSpPr>
          <p:cNvPr id="6" name="Footer Placeholder 5"/>
          <p:cNvSpPr>
            <a:spLocks noGrp="1"/>
          </p:cNvSpPr>
          <p:nvPr>
            <p:ph type="ftr" sz="quarter" idx="11"/>
          </p:nvPr>
        </p:nvSpPr>
        <p:spPr/>
        <p:txBody>
          <a:bodyPr/>
          <a:lstStyle/>
          <a:p>
            <a:r>
              <a:rPr lang="pl-PL" smtClean="0"/>
              <a:t>ZSE - Systemy baz danych</a:t>
            </a:r>
            <a:endParaRPr lang="pl-PL"/>
          </a:p>
        </p:txBody>
      </p:sp>
      <p:sp>
        <p:nvSpPr>
          <p:cNvPr id="7" name="Slide Number Placeholder 6"/>
          <p:cNvSpPr>
            <a:spLocks noGrp="1"/>
          </p:cNvSpPr>
          <p:nvPr>
            <p:ph type="sldNum" sz="quarter" idx="12"/>
          </p:nvPr>
        </p:nvSpPr>
        <p:spPr/>
        <p:txBody>
          <a:bodyPr/>
          <a:lstStyle/>
          <a:p>
            <a:fld id="{610466E2-DEFB-43AB-8EFB-4CD57F3A8EB0}" type="slidenum">
              <a:rPr lang="pl-PL" smtClean="0"/>
              <a:t>‹#›</a:t>
            </a:fld>
            <a:endParaRPr lang="pl-PL"/>
          </a:p>
        </p:txBody>
      </p:sp>
    </p:spTree>
    <p:extLst>
      <p:ext uri="{BB962C8B-B14F-4D97-AF65-F5344CB8AC3E}">
        <p14:creationId xmlns:p14="http://schemas.microsoft.com/office/powerpoint/2010/main" val="19323983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ównanie">
    <p:spTree>
      <p:nvGrpSpPr>
        <p:cNvPr id="1" name=""/>
        <p:cNvGrpSpPr/>
        <p:nvPr/>
      </p:nvGrpSpPr>
      <p:grpSpPr>
        <a:xfrm>
          <a:off x="0" y="0"/>
          <a:ext cx="0" cy="0"/>
          <a:chOff x="0" y="0"/>
          <a:chExt cx="0" cy="0"/>
        </a:xfrm>
      </p:grpSpPr>
      <p:sp>
        <p:nvSpPr>
          <p:cNvPr id="10" name="Title 9"/>
          <p:cNvSpPr>
            <a:spLocks noGrp="1"/>
          </p:cNvSpPr>
          <p:nvPr>
            <p:ph type="title"/>
          </p:nvPr>
        </p:nvSpPr>
        <p:spPr>
          <a:xfrm>
            <a:off x="822960" y="286604"/>
            <a:ext cx="7543800" cy="1450757"/>
          </a:xfrm>
        </p:spPr>
        <p:txBody>
          <a:bodyPr/>
          <a:lstStyle/>
          <a:p>
            <a:r>
              <a:rPr lang="pl-PL" smtClean="0"/>
              <a:t>Kliknij, aby edytować styl</a:t>
            </a:r>
            <a:endParaRPr lang="en-US" dirty="0"/>
          </a:p>
        </p:txBody>
      </p:sp>
      <p:sp>
        <p:nvSpPr>
          <p:cNvPr id="3" name="Text Placeholder 2"/>
          <p:cNvSpPr>
            <a:spLocks noGrp="1"/>
          </p:cNvSpPr>
          <p:nvPr>
            <p:ph type="body" idx="1"/>
          </p:nvPr>
        </p:nvSpPr>
        <p:spPr>
          <a:xfrm>
            <a:off x="82296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Edytuj style wzorca tekstu</a:t>
            </a:r>
          </a:p>
        </p:txBody>
      </p:sp>
      <p:sp>
        <p:nvSpPr>
          <p:cNvPr id="4" name="Content Placeholder 3"/>
          <p:cNvSpPr>
            <a:spLocks noGrp="1"/>
          </p:cNvSpPr>
          <p:nvPr>
            <p:ph sz="half" idx="2"/>
          </p:nvPr>
        </p:nvSpPr>
        <p:spPr>
          <a:xfrm>
            <a:off x="822960" y="2582335"/>
            <a:ext cx="3703320" cy="3286760"/>
          </a:xfrm>
        </p:spPr>
        <p:txBody>
          <a:bodyPr/>
          <a:lstStyle/>
          <a:p>
            <a:pPr lvl="0"/>
            <a:r>
              <a:rPr lang="pl-PL" smtClean="0"/>
              <a:t>Edytuj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dirty="0"/>
          </a:p>
        </p:txBody>
      </p:sp>
      <p:sp>
        <p:nvSpPr>
          <p:cNvPr id="5" name="Text Placeholder 4"/>
          <p:cNvSpPr>
            <a:spLocks noGrp="1"/>
          </p:cNvSpPr>
          <p:nvPr>
            <p:ph type="body" sz="quarter" idx="3"/>
          </p:nvPr>
        </p:nvSpPr>
        <p:spPr>
          <a:xfrm>
            <a:off x="466344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l-PL" smtClean="0"/>
              <a:t>Edytuj style wzorca tekstu</a:t>
            </a:r>
          </a:p>
        </p:txBody>
      </p:sp>
      <p:sp>
        <p:nvSpPr>
          <p:cNvPr id="6" name="Content Placeholder 5"/>
          <p:cNvSpPr>
            <a:spLocks noGrp="1"/>
          </p:cNvSpPr>
          <p:nvPr>
            <p:ph sz="quarter" idx="4"/>
          </p:nvPr>
        </p:nvSpPr>
        <p:spPr>
          <a:xfrm>
            <a:off x="4663440" y="2582334"/>
            <a:ext cx="3703320" cy="3286760"/>
          </a:xfrm>
        </p:spPr>
        <p:txBody>
          <a:bodyPr/>
          <a:lstStyle/>
          <a:p>
            <a:pPr lvl="0"/>
            <a:r>
              <a:rPr lang="pl-PL" smtClean="0"/>
              <a:t>Edytuj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dirty="0"/>
          </a:p>
        </p:txBody>
      </p:sp>
      <p:sp>
        <p:nvSpPr>
          <p:cNvPr id="7" name="Date Placeholder 6"/>
          <p:cNvSpPr>
            <a:spLocks noGrp="1"/>
          </p:cNvSpPr>
          <p:nvPr>
            <p:ph type="dt" sz="half" idx="10"/>
          </p:nvPr>
        </p:nvSpPr>
        <p:spPr/>
        <p:txBody>
          <a:bodyPr/>
          <a:lstStyle/>
          <a:p>
            <a:fld id="{0802850C-527E-4859-9249-28385EB52A52}" type="datetime1">
              <a:rPr lang="pl-PL" smtClean="0"/>
              <a:t>30.09.2019</a:t>
            </a:fld>
            <a:endParaRPr lang="pl-PL"/>
          </a:p>
        </p:txBody>
      </p:sp>
      <p:sp>
        <p:nvSpPr>
          <p:cNvPr id="8" name="Footer Placeholder 7"/>
          <p:cNvSpPr>
            <a:spLocks noGrp="1"/>
          </p:cNvSpPr>
          <p:nvPr>
            <p:ph type="ftr" sz="quarter" idx="11"/>
          </p:nvPr>
        </p:nvSpPr>
        <p:spPr/>
        <p:txBody>
          <a:bodyPr/>
          <a:lstStyle/>
          <a:p>
            <a:r>
              <a:rPr lang="pl-PL" smtClean="0"/>
              <a:t>ZSE - Systemy baz danych</a:t>
            </a:r>
            <a:endParaRPr lang="pl-PL"/>
          </a:p>
        </p:txBody>
      </p:sp>
      <p:sp>
        <p:nvSpPr>
          <p:cNvPr id="9" name="Slide Number Placeholder 8"/>
          <p:cNvSpPr>
            <a:spLocks noGrp="1"/>
          </p:cNvSpPr>
          <p:nvPr>
            <p:ph type="sldNum" sz="quarter" idx="12"/>
          </p:nvPr>
        </p:nvSpPr>
        <p:spPr/>
        <p:txBody>
          <a:bodyPr/>
          <a:lstStyle/>
          <a:p>
            <a:fld id="{610466E2-DEFB-43AB-8EFB-4CD57F3A8EB0}" type="slidenum">
              <a:rPr lang="pl-PL" smtClean="0"/>
              <a:t>‹#›</a:t>
            </a:fld>
            <a:endParaRPr lang="pl-PL"/>
          </a:p>
        </p:txBody>
      </p:sp>
    </p:spTree>
    <p:extLst>
      <p:ext uri="{BB962C8B-B14F-4D97-AF65-F5344CB8AC3E}">
        <p14:creationId xmlns:p14="http://schemas.microsoft.com/office/powerpoint/2010/main" val="27514381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ylko tytu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Kliknij, aby edytować styl</a:t>
            </a:r>
            <a:endParaRPr lang="en-US" dirty="0"/>
          </a:p>
        </p:txBody>
      </p:sp>
      <p:sp>
        <p:nvSpPr>
          <p:cNvPr id="3" name="Date Placeholder 2"/>
          <p:cNvSpPr>
            <a:spLocks noGrp="1"/>
          </p:cNvSpPr>
          <p:nvPr>
            <p:ph type="dt" sz="half" idx="10"/>
          </p:nvPr>
        </p:nvSpPr>
        <p:spPr/>
        <p:txBody>
          <a:bodyPr/>
          <a:lstStyle/>
          <a:p>
            <a:fld id="{D54BD7F8-64E1-4AC3-AD7A-AD0D46DAA9FC}" type="datetime1">
              <a:rPr lang="pl-PL" smtClean="0"/>
              <a:t>30.09.2019</a:t>
            </a:fld>
            <a:endParaRPr lang="pl-PL"/>
          </a:p>
        </p:txBody>
      </p:sp>
      <p:sp>
        <p:nvSpPr>
          <p:cNvPr id="4" name="Footer Placeholder 3"/>
          <p:cNvSpPr>
            <a:spLocks noGrp="1"/>
          </p:cNvSpPr>
          <p:nvPr>
            <p:ph type="ftr" sz="quarter" idx="11"/>
          </p:nvPr>
        </p:nvSpPr>
        <p:spPr/>
        <p:txBody>
          <a:bodyPr/>
          <a:lstStyle/>
          <a:p>
            <a:r>
              <a:rPr lang="pl-PL" smtClean="0"/>
              <a:t>ZSE - Systemy baz danych</a:t>
            </a:r>
            <a:endParaRPr lang="pl-PL"/>
          </a:p>
        </p:txBody>
      </p:sp>
      <p:sp>
        <p:nvSpPr>
          <p:cNvPr id="5" name="Slide Number Placeholder 4"/>
          <p:cNvSpPr>
            <a:spLocks noGrp="1"/>
          </p:cNvSpPr>
          <p:nvPr>
            <p:ph type="sldNum" sz="quarter" idx="12"/>
          </p:nvPr>
        </p:nvSpPr>
        <p:spPr/>
        <p:txBody>
          <a:bodyPr/>
          <a:lstStyle/>
          <a:p>
            <a:fld id="{610466E2-DEFB-43AB-8EFB-4CD57F3A8EB0}" type="slidenum">
              <a:rPr lang="pl-PL" smtClean="0"/>
              <a:t>‹#›</a:t>
            </a:fld>
            <a:endParaRPr lang="pl-PL"/>
          </a:p>
        </p:txBody>
      </p:sp>
    </p:spTree>
    <p:extLst>
      <p:ext uri="{BB962C8B-B14F-4D97-AF65-F5344CB8AC3E}">
        <p14:creationId xmlns:p14="http://schemas.microsoft.com/office/powerpoint/2010/main" val="31210121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Pusty">
    <p:spTree>
      <p:nvGrpSpPr>
        <p:cNvPr id="1" name=""/>
        <p:cNvGrpSpPr/>
        <p:nvPr/>
      </p:nvGrpSpPr>
      <p:grpSpPr>
        <a:xfrm>
          <a:off x="0" y="0"/>
          <a:ext cx="0" cy="0"/>
          <a:chOff x="0" y="0"/>
          <a:chExt cx="0" cy="0"/>
        </a:xfrm>
      </p:grpSpPr>
      <p:sp>
        <p:nvSpPr>
          <p:cNvPr id="5" name="Rectangle 4"/>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56384135-6A89-4F58-95FD-0E0C6840505E}" type="datetime1">
              <a:rPr lang="pl-PL" smtClean="0"/>
              <a:t>30.09.2019</a:t>
            </a:fld>
            <a:endParaRPr lang="pl-PL"/>
          </a:p>
        </p:txBody>
      </p:sp>
      <p:sp>
        <p:nvSpPr>
          <p:cNvPr id="8" name="Footer Placeholder 7"/>
          <p:cNvSpPr>
            <a:spLocks noGrp="1"/>
          </p:cNvSpPr>
          <p:nvPr>
            <p:ph type="ftr" sz="quarter" idx="11"/>
          </p:nvPr>
        </p:nvSpPr>
        <p:spPr/>
        <p:txBody>
          <a:bodyPr/>
          <a:lstStyle>
            <a:lvl1pPr>
              <a:defRPr>
                <a:solidFill>
                  <a:srgbClr val="FFFFFF"/>
                </a:solidFill>
              </a:defRPr>
            </a:lvl1pPr>
          </a:lstStyle>
          <a:p>
            <a:r>
              <a:rPr lang="pl-PL" smtClean="0"/>
              <a:t>ZSE - Systemy baz danych</a:t>
            </a:r>
            <a:endParaRPr lang="pl-PL"/>
          </a:p>
        </p:txBody>
      </p:sp>
      <p:sp>
        <p:nvSpPr>
          <p:cNvPr id="9" name="Slide Number Placeholder 8"/>
          <p:cNvSpPr>
            <a:spLocks noGrp="1"/>
          </p:cNvSpPr>
          <p:nvPr>
            <p:ph type="sldNum" sz="quarter" idx="12"/>
          </p:nvPr>
        </p:nvSpPr>
        <p:spPr/>
        <p:txBody>
          <a:bodyPr/>
          <a:lstStyle/>
          <a:p>
            <a:fld id="{610466E2-DEFB-43AB-8EFB-4CD57F3A8EB0}" type="slidenum">
              <a:rPr lang="pl-PL" smtClean="0"/>
              <a:t>‹#›</a:t>
            </a:fld>
            <a:endParaRPr lang="pl-PL"/>
          </a:p>
        </p:txBody>
      </p:sp>
    </p:spTree>
    <p:extLst>
      <p:ext uri="{BB962C8B-B14F-4D97-AF65-F5344CB8AC3E}">
        <p14:creationId xmlns:p14="http://schemas.microsoft.com/office/powerpoint/2010/main" val="7164363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Zawartość z podpisem">
    <p:spTree>
      <p:nvGrpSpPr>
        <p:cNvPr id="1" name=""/>
        <p:cNvGrpSpPr/>
        <p:nvPr/>
      </p:nvGrpSpPr>
      <p:grpSpPr>
        <a:xfrm>
          <a:off x="0" y="0"/>
          <a:ext cx="0" cy="0"/>
          <a:chOff x="0" y="0"/>
          <a:chExt cx="0" cy="0"/>
        </a:xfrm>
      </p:grpSpPr>
      <p:sp>
        <p:nvSpPr>
          <p:cNvPr id="8" name="Rectangle 7"/>
          <p:cNvSpPr/>
          <p:nvPr/>
        </p:nvSpPr>
        <p:spPr>
          <a:xfrm>
            <a:off x="13" y="0"/>
            <a:ext cx="3038093"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030053" y="0"/>
            <a:ext cx="4800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594359"/>
            <a:ext cx="2400300" cy="2286000"/>
          </a:xfrm>
        </p:spPr>
        <p:txBody>
          <a:bodyPr anchor="b">
            <a:normAutofit/>
          </a:bodyPr>
          <a:lstStyle>
            <a:lvl1pPr>
              <a:defRPr sz="3600" b="0">
                <a:solidFill>
                  <a:srgbClr val="FFFFFF"/>
                </a:solidFill>
              </a:defRPr>
            </a:lvl1pPr>
          </a:lstStyle>
          <a:p>
            <a:r>
              <a:rPr lang="pl-PL" smtClean="0"/>
              <a:t>Kliknij, aby edytować styl</a:t>
            </a:r>
            <a:endParaRPr lang="en-US" dirty="0"/>
          </a:p>
        </p:txBody>
      </p:sp>
      <p:sp>
        <p:nvSpPr>
          <p:cNvPr id="3" name="Content Placeholder 2"/>
          <p:cNvSpPr>
            <a:spLocks noGrp="1"/>
          </p:cNvSpPr>
          <p:nvPr>
            <p:ph idx="1"/>
          </p:nvPr>
        </p:nvSpPr>
        <p:spPr>
          <a:xfrm>
            <a:off x="3600450" y="731520"/>
            <a:ext cx="4869180" cy="5257800"/>
          </a:xfrm>
        </p:spPr>
        <p:txBody>
          <a:bodyPr/>
          <a:lstStyle/>
          <a:p>
            <a:pPr lvl="0"/>
            <a:r>
              <a:rPr lang="pl-PL" smtClean="0"/>
              <a:t>Edytuj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dirty="0"/>
          </a:p>
        </p:txBody>
      </p:sp>
      <p:sp>
        <p:nvSpPr>
          <p:cNvPr id="4" name="Text Placeholder 3"/>
          <p:cNvSpPr>
            <a:spLocks noGrp="1"/>
          </p:cNvSpPr>
          <p:nvPr>
            <p:ph type="body" sz="half" idx="2"/>
          </p:nvPr>
        </p:nvSpPr>
        <p:spPr>
          <a:xfrm>
            <a:off x="342900" y="2926080"/>
            <a:ext cx="24003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Edytuj style wzorca tekstu</a:t>
            </a:r>
          </a:p>
        </p:txBody>
      </p:sp>
      <p:sp>
        <p:nvSpPr>
          <p:cNvPr id="5" name="Date Placeholder 4"/>
          <p:cNvSpPr>
            <a:spLocks noGrp="1"/>
          </p:cNvSpPr>
          <p:nvPr>
            <p:ph type="dt" sz="half" idx="10"/>
          </p:nvPr>
        </p:nvSpPr>
        <p:spPr>
          <a:xfrm>
            <a:off x="349134" y="6459786"/>
            <a:ext cx="1963883" cy="365125"/>
          </a:xfrm>
        </p:spPr>
        <p:txBody>
          <a:bodyPr/>
          <a:lstStyle>
            <a:lvl1pPr algn="l">
              <a:defRPr/>
            </a:lvl1pPr>
          </a:lstStyle>
          <a:p>
            <a:fld id="{A1B62640-C86F-43B2-ABDC-CC22037B6C0B}" type="datetime1">
              <a:rPr lang="pl-PL" smtClean="0"/>
              <a:t>30.09.2019</a:t>
            </a:fld>
            <a:endParaRPr lang="pl-PL"/>
          </a:p>
        </p:txBody>
      </p:sp>
      <p:sp>
        <p:nvSpPr>
          <p:cNvPr id="6" name="Footer Placeholder 5"/>
          <p:cNvSpPr>
            <a:spLocks noGrp="1"/>
          </p:cNvSpPr>
          <p:nvPr>
            <p:ph type="ftr" sz="quarter" idx="11"/>
          </p:nvPr>
        </p:nvSpPr>
        <p:spPr>
          <a:xfrm>
            <a:off x="3600450" y="6459786"/>
            <a:ext cx="3486150" cy="365125"/>
          </a:xfrm>
        </p:spPr>
        <p:txBody>
          <a:bodyPr/>
          <a:lstStyle>
            <a:lvl1pPr algn="l">
              <a:defRPr>
                <a:solidFill>
                  <a:schemeClr val="tx2"/>
                </a:solidFill>
              </a:defRPr>
            </a:lvl1pPr>
          </a:lstStyle>
          <a:p>
            <a:r>
              <a:rPr lang="pl-PL" smtClean="0"/>
              <a:t>ZSE - Systemy baz danych</a:t>
            </a:r>
            <a:endParaRPr lang="pl-PL"/>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610466E2-DEFB-43AB-8EFB-4CD57F3A8EB0}" type="slidenum">
              <a:rPr lang="pl-PL" smtClean="0"/>
              <a:t>‹#›</a:t>
            </a:fld>
            <a:endParaRPr lang="pl-PL"/>
          </a:p>
        </p:txBody>
      </p:sp>
    </p:spTree>
    <p:extLst>
      <p:ext uri="{BB962C8B-B14F-4D97-AF65-F5344CB8AC3E}">
        <p14:creationId xmlns:p14="http://schemas.microsoft.com/office/powerpoint/2010/main" val="25459946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Obraz z podpisem">
    <p:spTree>
      <p:nvGrpSpPr>
        <p:cNvPr id="1" name=""/>
        <p:cNvGrpSpPr/>
        <p:nvPr/>
      </p:nvGrpSpPr>
      <p:grpSpPr>
        <a:xfrm>
          <a:off x="0" y="0"/>
          <a:ext cx="0" cy="0"/>
          <a:chOff x="0" y="0"/>
          <a:chExt cx="0" cy="0"/>
        </a:xfrm>
      </p:grpSpPr>
      <p:sp>
        <p:nvSpPr>
          <p:cNvPr id="8" name="Rectangle 7"/>
          <p:cNvSpPr/>
          <p:nvPr/>
        </p:nvSpPr>
        <p:spPr>
          <a:xfrm>
            <a:off x="0" y="4953000"/>
            <a:ext cx="9141619"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2" y="491507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5074920"/>
            <a:ext cx="7589520" cy="822960"/>
          </a:xfrm>
        </p:spPr>
        <p:txBody>
          <a:bodyPr tIns="0" bIns="0" anchor="b">
            <a:noAutofit/>
          </a:bodyPr>
          <a:lstStyle>
            <a:lvl1pPr>
              <a:defRPr sz="3600" b="0">
                <a:solidFill>
                  <a:srgbClr val="FFFFFF"/>
                </a:solidFill>
              </a:defRPr>
            </a:lvl1pPr>
          </a:lstStyle>
          <a:p>
            <a:r>
              <a:rPr lang="pl-PL" smtClean="0"/>
              <a:t>Kliknij, aby edytować styl</a:t>
            </a:r>
            <a:endParaRPr lang="en-US" dirty="0"/>
          </a:p>
        </p:txBody>
      </p:sp>
      <p:sp>
        <p:nvSpPr>
          <p:cNvPr id="3" name="Picture Placeholder 2"/>
          <p:cNvSpPr>
            <a:spLocks noGrp="1" noChangeAspect="1"/>
          </p:cNvSpPr>
          <p:nvPr>
            <p:ph type="pic" idx="1"/>
          </p:nvPr>
        </p:nvSpPr>
        <p:spPr>
          <a:xfrm>
            <a:off x="12" y="0"/>
            <a:ext cx="9143989"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pl-PL" smtClean="0"/>
              <a:t>Kliknij ikonę, aby dodać obraz</a:t>
            </a:r>
            <a:endParaRPr lang="en-US" dirty="0"/>
          </a:p>
        </p:txBody>
      </p:sp>
      <p:sp>
        <p:nvSpPr>
          <p:cNvPr id="4" name="Text Placeholder 3"/>
          <p:cNvSpPr>
            <a:spLocks noGrp="1"/>
          </p:cNvSpPr>
          <p:nvPr>
            <p:ph type="body" sz="half" idx="2"/>
          </p:nvPr>
        </p:nvSpPr>
        <p:spPr>
          <a:xfrm>
            <a:off x="822960" y="5907024"/>
            <a:ext cx="7589520"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l-PL" smtClean="0"/>
              <a:t>Edytuj style wzorca tekstu</a:t>
            </a:r>
          </a:p>
        </p:txBody>
      </p:sp>
      <p:sp>
        <p:nvSpPr>
          <p:cNvPr id="5" name="Date Placeholder 4"/>
          <p:cNvSpPr>
            <a:spLocks noGrp="1"/>
          </p:cNvSpPr>
          <p:nvPr>
            <p:ph type="dt" sz="half" idx="10"/>
          </p:nvPr>
        </p:nvSpPr>
        <p:spPr/>
        <p:txBody>
          <a:bodyPr/>
          <a:lstStyle/>
          <a:p>
            <a:fld id="{CE27C540-9717-45C6-BB70-54F17EA331BC}" type="datetime1">
              <a:rPr lang="pl-PL" smtClean="0"/>
              <a:t>30.09.2019</a:t>
            </a:fld>
            <a:endParaRPr lang="pl-PL"/>
          </a:p>
        </p:txBody>
      </p:sp>
      <p:sp>
        <p:nvSpPr>
          <p:cNvPr id="6" name="Footer Placeholder 5"/>
          <p:cNvSpPr>
            <a:spLocks noGrp="1"/>
          </p:cNvSpPr>
          <p:nvPr>
            <p:ph type="ftr" sz="quarter" idx="11"/>
          </p:nvPr>
        </p:nvSpPr>
        <p:spPr/>
        <p:txBody>
          <a:bodyPr/>
          <a:lstStyle/>
          <a:p>
            <a:r>
              <a:rPr lang="pl-PL" smtClean="0"/>
              <a:t>ZSE - Systemy baz danych</a:t>
            </a:r>
            <a:endParaRPr lang="pl-PL"/>
          </a:p>
        </p:txBody>
      </p:sp>
      <p:sp>
        <p:nvSpPr>
          <p:cNvPr id="7" name="Slide Number Placeholder 6"/>
          <p:cNvSpPr>
            <a:spLocks noGrp="1"/>
          </p:cNvSpPr>
          <p:nvPr>
            <p:ph type="sldNum" sz="quarter" idx="12"/>
          </p:nvPr>
        </p:nvSpPr>
        <p:spPr/>
        <p:txBody>
          <a:bodyPr/>
          <a:lstStyle/>
          <a:p>
            <a:fld id="{610466E2-DEFB-43AB-8EFB-4CD57F3A8EB0}" type="slidenum">
              <a:rPr lang="pl-PL" smtClean="0"/>
              <a:t>‹#›</a:t>
            </a:fld>
            <a:endParaRPr lang="pl-PL"/>
          </a:p>
        </p:txBody>
      </p:sp>
    </p:spTree>
    <p:extLst>
      <p:ext uri="{BB962C8B-B14F-4D97-AF65-F5344CB8AC3E}">
        <p14:creationId xmlns:p14="http://schemas.microsoft.com/office/powerpoint/2010/main" val="20839322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ytuł i tekst pionow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pl-PL" smtClean="0"/>
              <a:t>Kliknij, aby edytować styl</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pl-PL" smtClean="0"/>
              <a:t>Edytuj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dirty="0"/>
          </a:p>
        </p:txBody>
      </p:sp>
      <p:sp>
        <p:nvSpPr>
          <p:cNvPr id="4" name="Date Placeholder 3"/>
          <p:cNvSpPr>
            <a:spLocks noGrp="1"/>
          </p:cNvSpPr>
          <p:nvPr>
            <p:ph type="dt" sz="half" idx="10"/>
          </p:nvPr>
        </p:nvSpPr>
        <p:spPr/>
        <p:txBody>
          <a:bodyPr/>
          <a:lstStyle/>
          <a:p>
            <a:fld id="{F2DD105E-8D18-4CD1-BC01-4DDAD1EB4512}" type="datetime1">
              <a:rPr lang="pl-PL" smtClean="0"/>
              <a:t>30.09.2019</a:t>
            </a:fld>
            <a:endParaRPr lang="pl-PL"/>
          </a:p>
        </p:txBody>
      </p:sp>
      <p:sp>
        <p:nvSpPr>
          <p:cNvPr id="5" name="Footer Placeholder 4"/>
          <p:cNvSpPr>
            <a:spLocks noGrp="1"/>
          </p:cNvSpPr>
          <p:nvPr>
            <p:ph type="ftr" sz="quarter" idx="11"/>
          </p:nvPr>
        </p:nvSpPr>
        <p:spPr/>
        <p:txBody>
          <a:bodyPr/>
          <a:lstStyle/>
          <a:p>
            <a:r>
              <a:rPr lang="pl-PL" smtClean="0"/>
              <a:t>ZSE - Systemy baz danych</a:t>
            </a:r>
            <a:endParaRPr lang="pl-PL"/>
          </a:p>
        </p:txBody>
      </p:sp>
      <p:sp>
        <p:nvSpPr>
          <p:cNvPr id="6" name="Slide Number Placeholder 5"/>
          <p:cNvSpPr>
            <a:spLocks noGrp="1"/>
          </p:cNvSpPr>
          <p:nvPr>
            <p:ph type="sldNum" sz="quarter" idx="12"/>
          </p:nvPr>
        </p:nvSpPr>
        <p:spPr/>
        <p:txBody>
          <a:bodyPr/>
          <a:lstStyle/>
          <a:p>
            <a:fld id="{610466E2-DEFB-43AB-8EFB-4CD57F3A8EB0}" type="slidenum">
              <a:rPr lang="pl-PL" smtClean="0"/>
              <a:t>‹#›</a:t>
            </a:fld>
            <a:endParaRPr lang="pl-PL"/>
          </a:p>
        </p:txBody>
      </p:sp>
    </p:spTree>
    <p:extLst>
      <p:ext uri="{BB962C8B-B14F-4D97-AF65-F5344CB8AC3E}">
        <p14:creationId xmlns:p14="http://schemas.microsoft.com/office/powerpoint/2010/main" val="15353954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ytuł pionowy i tekst">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543675" y="412302"/>
            <a:ext cx="1971675" cy="5759898"/>
          </a:xfrm>
        </p:spPr>
        <p:txBody>
          <a:bodyPr vert="eaVert"/>
          <a:lstStyle/>
          <a:p>
            <a:r>
              <a:rPr lang="pl-PL" smtClean="0"/>
              <a:t>Kliknij, aby edytować styl</a:t>
            </a:r>
            <a:endParaRPr lang="en-US" dirty="0"/>
          </a:p>
        </p:txBody>
      </p:sp>
      <p:sp>
        <p:nvSpPr>
          <p:cNvPr id="3" name="Vertical Text Placeholder 2"/>
          <p:cNvSpPr>
            <a:spLocks noGrp="1"/>
          </p:cNvSpPr>
          <p:nvPr>
            <p:ph type="body" orient="vert" idx="1"/>
          </p:nvPr>
        </p:nvSpPr>
        <p:spPr>
          <a:xfrm>
            <a:off x="628650" y="412302"/>
            <a:ext cx="5800725" cy="5759898"/>
          </a:xfrm>
        </p:spPr>
        <p:txBody>
          <a:bodyPr vert="eaVert" lIns="45720" tIns="0" rIns="45720" bIns="0"/>
          <a:lstStyle/>
          <a:p>
            <a:pPr lvl="0"/>
            <a:r>
              <a:rPr lang="pl-PL" smtClean="0"/>
              <a:t>Edytuj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dirty="0"/>
          </a:p>
        </p:txBody>
      </p:sp>
      <p:sp>
        <p:nvSpPr>
          <p:cNvPr id="4" name="Date Placeholder 3"/>
          <p:cNvSpPr>
            <a:spLocks noGrp="1"/>
          </p:cNvSpPr>
          <p:nvPr>
            <p:ph type="dt" sz="half" idx="10"/>
          </p:nvPr>
        </p:nvSpPr>
        <p:spPr/>
        <p:txBody>
          <a:bodyPr/>
          <a:lstStyle/>
          <a:p>
            <a:fld id="{AEA11C08-AF7C-49CE-951B-F1A4072FDA6C}" type="datetime1">
              <a:rPr lang="pl-PL" smtClean="0"/>
              <a:t>30.09.2019</a:t>
            </a:fld>
            <a:endParaRPr lang="pl-PL"/>
          </a:p>
        </p:txBody>
      </p:sp>
      <p:sp>
        <p:nvSpPr>
          <p:cNvPr id="5" name="Footer Placeholder 4"/>
          <p:cNvSpPr>
            <a:spLocks noGrp="1"/>
          </p:cNvSpPr>
          <p:nvPr>
            <p:ph type="ftr" sz="quarter" idx="11"/>
          </p:nvPr>
        </p:nvSpPr>
        <p:spPr/>
        <p:txBody>
          <a:bodyPr/>
          <a:lstStyle/>
          <a:p>
            <a:r>
              <a:rPr lang="pl-PL" smtClean="0"/>
              <a:t>ZSE - Systemy baz danych</a:t>
            </a:r>
            <a:endParaRPr lang="pl-PL"/>
          </a:p>
        </p:txBody>
      </p:sp>
      <p:sp>
        <p:nvSpPr>
          <p:cNvPr id="6" name="Slide Number Placeholder 5"/>
          <p:cNvSpPr>
            <a:spLocks noGrp="1"/>
          </p:cNvSpPr>
          <p:nvPr>
            <p:ph type="sldNum" sz="quarter" idx="12"/>
          </p:nvPr>
        </p:nvSpPr>
        <p:spPr/>
        <p:txBody>
          <a:bodyPr/>
          <a:lstStyle/>
          <a:p>
            <a:fld id="{610466E2-DEFB-43AB-8EFB-4CD57F3A8EB0}" type="slidenum">
              <a:rPr lang="pl-PL" smtClean="0"/>
              <a:t>‹#›</a:t>
            </a:fld>
            <a:endParaRPr lang="pl-PL"/>
          </a:p>
        </p:txBody>
      </p:sp>
    </p:spTree>
    <p:extLst>
      <p:ext uri="{BB962C8B-B14F-4D97-AF65-F5344CB8AC3E}">
        <p14:creationId xmlns:p14="http://schemas.microsoft.com/office/powerpoint/2010/main" val="14092338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400800"/>
            <a:ext cx="9144001"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9144001"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822960" y="286604"/>
            <a:ext cx="7543800" cy="1450757"/>
          </a:xfrm>
          <a:prstGeom prst="rect">
            <a:avLst/>
          </a:prstGeom>
        </p:spPr>
        <p:txBody>
          <a:bodyPr vert="horz" lIns="91440" tIns="45720" rIns="91440" bIns="45720" rtlCol="0" anchor="b">
            <a:normAutofit/>
          </a:bodyPr>
          <a:lstStyle/>
          <a:p>
            <a:r>
              <a:rPr lang="pl-PL" smtClean="0"/>
              <a:t>Kliknij, aby edytować styl</a:t>
            </a:r>
            <a:endParaRPr lang="en-US" dirty="0"/>
          </a:p>
        </p:txBody>
      </p:sp>
      <p:sp>
        <p:nvSpPr>
          <p:cNvPr id="3" name="Text Placeholder 2"/>
          <p:cNvSpPr>
            <a:spLocks noGrp="1"/>
          </p:cNvSpPr>
          <p:nvPr>
            <p:ph type="body" idx="1"/>
          </p:nvPr>
        </p:nvSpPr>
        <p:spPr>
          <a:xfrm>
            <a:off x="822959" y="1845734"/>
            <a:ext cx="7543801" cy="4023360"/>
          </a:xfrm>
          <a:prstGeom prst="rect">
            <a:avLst/>
          </a:prstGeom>
        </p:spPr>
        <p:txBody>
          <a:bodyPr vert="horz" lIns="0" tIns="45720" rIns="0" bIns="45720" rtlCol="0">
            <a:normAutofit/>
          </a:bodyPr>
          <a:lstStyle/>
          <a:p>
            <a:pPr lvl="0"/>
            <a:r>
              <a:rPr lang="pl-PL" smtClean="0"/>
              <a:t>Edytuj style wzorca tekstu</a:t>
            </a:r>
          </a:p>
          <a:p>
            <a:pPr lvl="1"/>
            <a:r>
              <a:rPr lang="pl-PL" smtClean="0"/>
              <a:t>Drugi poziom</a:t>
            </a:r>
          </a:p>
          <a:p>
            <a:pPr lvl="2"/>
            <a:r>
              <a:rPr lang="pl-PL" smtClean="0"/>
              <a:t>Trzeci poziom</a:t>
            </a:r>
          </a:p>
          <a:p>
            <a:pPr lvl="3"/>
            <a:r>
              <a:rPr lang="pl-PL" smtClean="0"/>
              <a:t>Czwarty poziom</a:t>
            </a:r>
          </a:p>
          <a:p>
            <a:pPr lvl="4"/>
            <a:r>
              <a:rPr lang="pl-PL" smtClean="0"/>
              <a:t>Piąty poziom</a:t>
            </a:r>
            <a:endParaRPr lang="en-US" dirty="0"/>
          </a:p>
        </p:txBody>
      </p:sp>
      <p:sp>
        <p:nvSpPr>
          <p:cNvPr id="4" name="Date Placeholder 3"/>
          <p:cNvSpPr>
            <a:spLocks noGrp="1"/>
          </p:cNvSpPr>
          <p:nvPr>
            <p:ph type="dt" sz="half" idx="2"/>
          </p:nvPr>
        </p:nvSpPr>
        <p:spPr>
          <a:xfrm>
            <a:off x="822961" y="6459786"/>
            <a:ext cx="1854203" cy="365125"/>
          </a:xfrm>
          <a:prstGeom prst="rect">
            <a:avLst/>
          </a:prstGeom>
        </p:spPr>
        <p:txBody>
          <a:bodyPr vert="horz" lIns="91440" tIns="45720" rIns="91440" bIns="45720" rtlCol="0" anchor="ctr"/>
          <a:lstStyle>
            <a:lvl1pPr algn="l">
              <a:defRPr sz="900">
                <a:solidFill>
                  <a:srgbClr val="FFFFFF"/>
                </a:solidFill>
              </a:defRPr>
            </a:lvl1pPr>
          </a:lstStyle>
          <a:p>
            <a:fld id="{9A06CB65-A1C2-4F11-BACB-2BB2D612BDA5}" type="datetime1">
              <a:rPr lang="pl-PL" smtClean="0"/>
              <a:t>30.09.2019</a:t>
            </a:fld>
            <a:endParaRPr lang="pl-PL"/>
          </a:p>
        </p:txBody>
      </p:sp>
      <p:sp>
        <p:nvSpPr>
          <p:cNvPr id="5" name="Footer Placeholder 4"/>
          <p:cNvSpPr>
            <a:spLocks noGrp="1"/>
          </p:cNvSpPr>
          <p:nvPr>
            <p:ph type="ftr" sz="quarter" idx="3"/>
          </p:nvPr>
        </p:nvSpPr>
        <p:spPr>
          <a:xfrm>
            <a:off x="2764639" y="6459786"/>
            <a:ext cx="3617103" cy="365125"/>
          </a:xfrm>
          <a:prstGeom prst="rect">
            <a:avLst/>
          </a:prstGeom>
        </p:spPr>
        <p:txBody>
          <a:bodyPr vert="horz" lIns="91440" tIns="45720" rIns="91440" bIns="45720" rtlCol="0" anchor="ctr"/>
          <a:lstStyle>
            <a:lvl1pPr algn="ctr">
              <a:defRPr sz="900" cap="all" baseline="0">
                <a:solidFill>
                  <a:srgbClr val="FFFFFF"/>
                </a:solidFill>
              </a:defRPr>
            </a:lvl1pPr>
          </a:lstStyle>
          <a:p>
            <a:r>
              <a:rPr lang="pl-PL" smtClean="0"/>
              <a:t>ZSE - Systemy baz danych</a:t>
            </a:r>
            <a:endParaRPr lang="pl-PL"/>
          </a:p>
        </p:txBody>
      </p:sp>
      <p:sp>
        <p:nvSpPr>
          <p:cNvPr id="6" name="Slide Number Placeholder 5"/>
          <p:cNvSpPr>
            <a:spLocks noGrp="1"/>
          </p:cNvSpPr>
          <p:nvPr>
            <p:ph type="sldNum" sz="quarter" idx="4"/>
          </p:nvPr>
        </p:nvSpPr>
        <p:spPr>
          <a:xfrm>
            <a:off x="7425344" y="6459786"/>
            <a:ext cx="984019" cy="365125"/>
          </a:xfrm>
          <a:prstGeom prst="rect">
            <a:avLst/>
          </a:prstGeom>
        </p:spPr>
        <p:txBody>
          <a:bodyPr vert="horz" lIns="91440" tIns="45720" rIns="91440" bIns="45720" rtlCol="0" anchor="ctr"/>
          <a:lstStyle>
            <a:lvl1pPr algn="r">
              <a:defRPr sz="1050">
                <a:solidFill>
                  <a:srgbClr val="FFFFFF"/>
                </a:solidFill>
              </a:defRPr>
            </a:lvl1pPr>
          </a:lstStyle>
          <a:p>
            <a:fld id="{610466E2-DEFB-43AB-8EFB-4CD57F3A8EB0}" type="slidenum">
              <a:rPr lang="pl-PL" smtClean="0"/>
              <a:t>‹#›</a:t>
            </a:fld>
            <a:endParaRPr lang="pl-PL"/>
          </a:p>
        </p:txBody>
      </p:sp>
      <p:cxnSp>
        <p:nvCxnSpPr>
          <p:cNvPr id="10" name="Straight Connector 9"/>
          <p:cNvCxnSpPr/>
          <p:nvPr/>
        </p:nvCxnSpPr>
        <p:spPr>
          <a:xfrm>
            <a:off x="895149" y="1737845"/>
            <a:ext cx="74752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53618171"/>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hf hdr="0" dt="0"/>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4.xml"/><Relationship Id="rId4" Type="http://schemas.openxmlformats.org/officeDocument/2006/relationships/image" Target="../media/image6.png"/></Relationships>
</file>

<file path=ppt/slides/_rels/slide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rmAutofit fontScale="90000"/>
          </a:bodyPr>
          <a:lstStyle/>
          <a:p>
            <a:r>
              <a:rPr lang="pl-PL" dirty="0" smtClean="0">
                <a:effectLst/>
              </a:rPr>
              <a:t>Zasady projektowania baz danych</a:t>
            </a:r>
            <a:r>
              <a:rPr lang="pl-PL" dirty="0">
                <a:effectLst/>
              </a:rPr>
              <a:t/>
            </a:r>
            <a:br>
              <a:rPr lang="pl-PL" dirty="0">
                <a:effectLst/>
              </a:rPr>
            </a:br>
            <a:endParaRPr lang="pl-PL" dirty="0"/>
          </a:p>
        </p:txBody>
      </p:sp>
      <p:sp>
        <p:nvSpPr>
          <p:cNvPr id="4" name="Symbol zastępczy stopki 3"/>
          <p:cNvSpPr>
            <a:spLocks noGrp="1"/>
          </p:cNvSpPr>
          <p:nvPr>
            <p:ph type="ftr" sz="quarter" idx="11"/>
          </p:nvPr>
        </p:nvSpPr>
        <p:spPr/>
        <p:txBody>
          <a:bodyPr/>
          <a:lstStyle/>
          <a:p>
            <a:r>
              <a:rPr lang="pl-PL" smtClean="0"/>
              <a:t>ZSE - Systemy baz danych</a:t>
            </a:r>
            <a:endParaRPr lang="pl-PL"/>
          </a:p>
        </p:txBody>
      </p:sp>
      <p:sp>
        <p:nvSpPr>
          <p:cNvPr id="5" name="Symbol zastępczy numeru slajdu 4"/>
          <p:cNvSpPr>
            <a:spLocks noGrp="1"/>
          </p:cNvSpPr>
          <p:nvPr>
            <p:ph type="sldNum" sz="quarter" idx="12"/>
          </p:nvPr>
        </p:nvSpPr>
        <p:spPr/>
        <p:txBody>
          <a:bodyPr/>
          <a:lstStyle/>
          <a:p>
            <a:fld id="{610466E2-DEFB-43AB-8EFB-4CD57F3A8EB0}" type="slidenum">
              <a:rPr lang="pl-PL" smtClean="0"/>
              <a:t>1</a:t>
            </a:fld>
            <a:endParaRPr lang="pl-PL"/>
          </a:p>
        </p:txBody>
      </p:sp>
    </p:spTree>
    <p:extLst>
      <p:ext uri="{BB962C8B-B14F-4D97-AF65-F5344CB8AC3E}">
        <p14:creationId xmlns:p14="http://schemas.microsoft.com/office/powerpoint/2010/main" val="392857379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457200" y="533400"/>
            <a:ext cx="7571184" cy="519336"/>
          </a:xfrm>
        </p:spPr>
        <p:txBody>
          <a:bodyPr>
            <a:normAutofit fontScale="90000"/>
          </a:bodyPr>
          <a:lstStyle/>
          <a:p>
            <a:r>
              <a:rPr lang="pl-PL" b="1"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Tworzenie baz danych</a:t>
            </a:r>
            <a:endParaRPr lang="pl-PL" b="1"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endParaRPr>
          </a:p>
        </p:txBody>
      </p:sp>
      <p:sp>
        <p:nvSpPr>
          <p:cNvPr id="21" name="Symbol zastępczy stopki 20"/>
          <p:cNvSpPr>
            <a:spLocks noGrp="1"/>
          </p:cNvSpPr>
          <p:nvPr>
            <p:ph type="ftr" sz="quarter" idx="11"/>
          </p:nvPr>
        </p:nvSpPr>
        <p:spPr/>
        <p:txBody>
          <a:bodyPr/>
          <a:lstStyle/>
          <a:p>
            <a:r>
              <a:rPr lang="pl-PL" smtClean="0"/>
              <a:t>ZSE - Systemy baz danych</a:t>
            </a:r>
            <a:endParaRPr lang="pl-PL"/>
          </a:p>
        </p:txBody>
      </p:sp>
      <p:sp>
        <p:nvSpPr>
          <p:cNvPr id="22" name="Symbol zastępczy numeru slajdu 21"/>
          <p:cNvSpPr>
            <a:spLocks noGrp="1"/>
          </p:cNvSpPr>
          <p:nvPr>
            <p:ph type="sldNum" sz="quarter" idx="12"/>
          </p:nvPr>
        </p:nvSpPr>
        <p:spPr/>
        <p:txBody>
          <a:bodyPr/>
          <a:lstStyle/>
          <a:p>
            <a:fld id="{610466E2-DEFB-43AB-8EFB-4CD57F3A8EB0}" type="slidenum">
              <a:rPr lang="pl-PL" smtClean="0"/>
              <a:t>2</a:t>
            </a:fld>
            <a:endParaRPr lang="pl-PL"/>
          </a:p>
        </p:txBody>
      </p:sp>
      <p:sp>
        <p:nvSpPr>
          <p:cNvPr id="4" name="Elipsa 3"/>
          <p:cNvSpPr/>
          <p:nvPr/>
        </p:nvSpPr>
        <p:spPr>
          <a:xfrm>
            <a:off x="323528" y="1196752"/>
            <a:ext cx="2520280" cy="72008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l-PL" b="1" dirty="0" smtClean="0"/>
              <a:t>rzeczywistość</a:t>
            </a:r>
            <a:endParaRPr lang="pl-PL" b="1" dirty="0"/>
          </a:p>
        </p:txBody>
      </p:sp>
      <p:sp>
        <p:nvSpPr>
          <p:cNvPr id="5" name="Elipsa 4"/>
          <p:cNvSpPr/>
          <p:nvPr/>
        </p:nvSpPr>
        <p:spPr>
          <a:xfrm>
            <a:off x="6552220" y="5616668"/>
            <a:ext cx="2520280" cy="72008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l-PL" b="1" dirty="0" smtClean="0"/>
              <a:t>system bazy danych</a:t>
            </a:r>
            <a:endParaRPr lang="pl-PL" b="1" dirty="0"/>
          </a:p>
        </p:txBody>
      </p:sp>
      <p:sp>
        <p:nvSpPr>
          <p:cNvPr id="6" name="Prostokąt zaokrąglony 5"/>
          <p:cNvSpPr/>
          <p:nvPr/>
        </p:nvSpPr>
        <p:spPr>
          <a:xfrm>
            <a:off x="2123728" y="2132856"/>
            <a:ext cx="1872208" cy="64807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l-PL" b="1" dirty="0" smtClean="0"/>
              <a:t>analiza wymagań</a:t>
            </a:r>
            <a:endParaRPr lang="pl-PL" b="1" dirty="0"/>
          </a:p>
        </p:txBody>
      </p:sp>
      <p:sp>
        <p:nvSpPr>
          <p:cNvPr id="8" name="Prostokąt zaokrąglony 7"/>
          <p:cNvSpPr/>
          <p:nvPr/>
        </p:nvSpPr>
        <p:spPr>
          <a:xfrm>
            <a:off x="3038128" y="3068960"/>
            <a:ext cx="1872208" cy="64807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l-PL" b="1" dirty="0" smtClean="0"/>
              <a:t>modelowanie koncepcyjne</a:t>
            </a:r>
            <a:endParaRPr lang="pl-PL" b="1" dirty="0"/>
          </a:p>
        </p:txBody>
      </p:sp>
      <p:sp>
        <p:nvSpPr>
          <p:cNvPr id="9" name="Prostokąt zaokrąglony 8"/>
          <p:cNvSpPr/>
          <p:nvPr/>
        </p:nvSpPr>
        <p:spPr>
          <a:xfrm>
            <a:off x="3779912" y="4005064"/>
            <a:ext cx="1872208" cy="64807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l-PL" b="1" dirty="0" smtClean="0"/>
              <a:t>modelowanie logiczne</a:t>
            </a:r>
            <a:endParaRPr lang="pl-PL" b="1" dirty="0"/>
          </a:p>
        </p:txBody>
      </p:sp>
      <p:sp>
        <p:nvSpPr>
          <p:cNvPr id="10" name="Prostokąt zaokrąglony 9"/>
          <p:cNvSpPr/>
          <p:nvPr/>
        </p:nvSpPr>
        <p:spPr>
          <a:xfrm>
            <a:off x="5062736" y="4941168"/>
            <a:ext cx="1872208" cy="64807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l-PL" b="1" dirty="0" smtClean="0"/>
              <a:t>modelowanie fizyczne</a:t>
            </a:r>
            <a:endParaRPr lang="pl-PL" b="1" dirty="0"/>
          </a:p>
        </p:txBody>
      </p:sp>
      <p:sp>
        <p:nvSpPr>
          <p:cNvPr id="3" name="Objaśnienie prostokątne zaokrąglone 2"/>
          <p:cNvSpPr/>
          <p:nvPr/>
        </p:nvSpPr>
        <p:spPr>
          <a:xfrm>
            <a:off x="251520" y="3125800"/>
            <a:ext cx="2088232" cy="1023280"/>
          </a:xfrm>
          <a:prstGeom prst="wedgeRoundRectCallout">
            <a:avLst>
              <a:gd name="adj1" fmla="val 42100"/>
              <a:gd name="adj2" fmla="val -82218"/>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pl-PL" sz="1200" dirty="0" smtClean="0"/>
              <a:t>uzyskanie od użytkowników początkowych informacji i wymagań dotyczących przetwarzania danych</a:t>
            </a:r>
            <a:endParaRPr lang="pl-PL" sz="1200" dirty="0"/>
          </a:p>
        </p:txBody>
      </p:sp>
      <p:sp>
        <p:nvSpPr>
          <p:cNvPr id="11" name="Objaśnienie prostokątne zaokrąglone 10"/>
          <p:cNvSpPr/>
          <p:nvPr/>
        </p:nvSpPr>
        <p:spPr>
          <a:xfrm>
            <a:off x="1854300" y="4980868"/>
            <a:ext cx="2088232" cy="1023280"/>
          </a:xfrm>
          <a:prstGeom prst="wedgeRoundRectCallout">
            <a:avLst>
              <a:gd name="adj1" fmla="val 42100"/>
              <a:gd name="adj2" fmla="val -82218"/>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pl-PL" sz="1200" dirty="0" smtClean="0"/>
              <a:t>określenie zawartości bazy, bez konkretnej implementacji fizycznej</a:t>
            </a:r>
            <a:endParaRPr lang="pl-PL" sz="1200" dirty="0"/>
          </a:p>
        </p:txBody>
      </p:sp>
      <p:sp>
        <p:nvSpPr>
          <p:cNvPr id="12" name="Objaśnienie prostokątne zaokrąglone 11"/>
          <p:cNvSpPr/>
          <p:nvPr/>
        </p:nvSpPr>
        <p:spPr>
          <a:xfrm>
            <a:off x="5508104" y="1945252"/>
            <a:ext cx="2088232" cy="1023280"/>
          </a:xfrm>
          <a:prstGeom prst="wedgeRoundRectCallout">
            <a:avLst>
              <a:gd name="adj1" fmla="val -77709"/>
              <a:gd name="adj2" fmla="val 58027"/>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pl-PL" sz="1200" dirty="0" smtClean="0"/>
              <a:t>modelowanie schematów przekształcając wymagania oraz ich integracja</a:t>
            </a:r>
            <a:endParaRPr lang="pl-PL" sz="1200" dirty="0"/>
          </a:p>
        </p:txBody>
      </p:sp>
      <p:sp>
        <p:nvSpPr>
          <p:cNvPr id="13" name="Objaśnienie prostokątne zaokrąglone 12"/>
          <p:cNvSpPr/>
          <p:nvPr/>
        </p:nvSpPr>
        <p:spPr>
          <a:xfrm>
            <a:off x="6726820" y="3817460"/>
            <a:ext cx="2088232" cy="1023280"/>
          </a:xfrm>
          <a:prstGeom prst="wedgeRoundRectCallout">
            <a:avLst>
              <a:gd name="adj1" fmla="val -77709"/>
              <a:gd name="adj2" fmla="val 58027"/>
              <a:gd name="adj3" fmla="val 16667"/>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pl-PL" sz="1200" dirty="0" smtClean="0"/>
              <a:t>dostosowanie do określonej konfiguracji oprogramowania / sprzętu</a:t>
            </a:r>
            <a:endParaRPr lang="pl-PL" sz="1200" dirty="0"/>
          </a:p>
        </p:txBody>
      </p:sp>
      <p:cxnSp>
        <p:nvCxnSpPr>
          <p:cNvPr id="16" name="Łącznik prosty ze strzałką 15"/>
          <p:cNvCxnSpPr>
            <a:stCxn id="4" idx="4"/>
          </p:cNvCxnSpPr>
          <p:nvPr/>
        </p:nvCxnSpPr>
        <p:spPr>
          <a:xfrm>
            <a:off x="1583668" y="1916832"/>
            <a:ext cx="540060" cy="216024"/>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7" name="Łącznik prosty ze strzałką 16"/>
          <p:cNvCxnSpPr/>
          <p:nvPr/>
        </p:nvCxnSpPr>
        <p:spPr>
          <a:xfrm>
            <a:off x="3097430" y="2780184"/>
            <a:ext cx="540060" cy="216024"/>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8" name="Łącznik prosty ze strzałką 17"/>
          <p:cNvCxnSpPr/>
          <p:nvPr/>
        </p:nvCxnSpPr>
        <p:spPr>
          <a:xfrm>
            <a:off x="4175956" y="3717032"/>
            <a:ext cx="540060" cy="216024"/>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9" name="Łącznik prosty ze strzałką 18"/>
          <p:cNvCxnSpPr/>
          <p:nvPr/>
        </p:nvCxnSpPr>
        <p:spPr>
          <a:xfrm>
            <a:off x="5112060" y="4653136"/>
            <a:ext cx="540060" cy="216024"/>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0" name="Łącznik prosty ze strzałką 19"/>
          <p:cNvCxnSpPr>
            <a:endCxn id="5" idx="2"/>
          </p:cNvCxnSpPr>
          <p:nvPr/>
        </p:nvCxnSpPr>
        <p:spPr>
          <a:xfrm>
            <a:off x="5796136" y="5602458"/>
            <a:ext cx="756084" cy="37425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2541529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0" y="149365"/>
            <a:ext cx="9110778" cy="42484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Symbol zastępczy stopki 3"/>
          <p:cNvSpPr>
            <a:spLocks noGrp="1"/>
          </p:cNvSpPr>
          <p:nvPr>
            <p:ph type="ftr" sz="quarter" idx="11"/>
          </p:nvPr>
        </p:nvSpPr>
        <p:spPr/>
        <p:txBody>
          <a:bodyPr/>
          <a:lstStyle/>
          <a:p>
            <a:r>
              <a:rPr lang="pl-PL" smtClean="0"/>
              <a:t>ZSE - Systemy baz danych</a:t>
            </a:r>
            <a:endParaRPr lang="pl-PL"/>
          </a:p>
        </p:txBody>
      </p:sp>
      <p:sp>
        <p:nvSpPr>
          <p:cNvPr id="5" name="Symbol zastępczy numeru slajdu 4"/>
          <p:cNvSpPr>
            <a:spLocks noGrp="1"/>
          </p:cNvSpPr>
          <p:nvPr>
            <p:ph type="sldNum" sz="quarter" idx="12"/>
          </p:nvPr>
        </p:nvSpPr>
        <p:spPr/>
        <p:txBody>
          <a:bodyPr/>
          <a:lstStyle/>
          <a:p>
            <a:fld id="{610466E2-DEFB-43AB-8EFB-4CD57F3A8EB0}" type="slidenum">
              <a:rPr lang="pl-PL" smtClean="0"/>
              <a:t>3</a:t>
            </a:fld>
            <a:endParaRPr lang="pl-PL"/>
          </a:p>
        </p:txBody>
      </p:sp>
      <p:sp>
        <p:nvSpPr>
          <p:cNvPr id="6" name="Prostokąt zaokrąglony 5"/>
          <p:cNvSpPr/>
          <p:nvPr/>
        </p:nvSpPr>
        <p:spPr>
          <a:xfrm>
            <a:off x="27531" y="4367036"/>
            <a:ext cx="6272661" cy="1870276"/>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pl-PL" sz="1500" b="1" dirty="0">
                <a:solidFill>
                  <a:schemeClr val="accent2">
                    <a:lumMod val="50000"/>
                  </a:schemeClr>
                </a:solidFill>
              </a:rPr>
              <a:t>JOD</a:t>
            </a:r>
            <a:r>
              <a:rPr lang="pl-PL" sz="1500" dirty="0">
                <a:solidFill>
                  <a:schemeClr val="accent2">
                    <a:lumMod val="50000"/>
                  </a:schemeClr>
                </a:solidFill>
              </a:rPr>
              <a:t> </a:t>
            </a:r>
            <a:r>
              <a:rPr lang="pl-PL" sz="1500" dirty="0"/>
              <a:t>– język opisu danych np. utwórz tabelę  DDL</a:t>
            </a:r>
          </a:p>
          <a:p>
            <a:pPr algn="ctr"/>
            <a:r>
              <a:rPr lang="pl-PL" sz="1500" b="1" dirty="0">
                <a:solidFill>
                  <a:schemeClr val="accent2">
                    <a:lumMod val="50000"/>
                  </a:schemeClr>
                </a:solidFill>
              </a:rPr>
              <a:t>JML </a:t>
            </a:r>
            <a:r>
              <a:rPr lang="pl-PL" sz="1500" dirty="0"/>
              <a:t>– język manipulacji danych np. dopisz do tabeli, skasuj z tabeli DML</a:t>
            </a:r>
          </a:p>
          <a:p>
            <a:pPr algn="ctr"/>
            <a:endParaRPr lang="pl-PL" sz="1500" dirty="0"/>
          </a:p>
          <a:p>
            <a:pPr algn="ctr"/>
            <a:r>
              <a:rPr lang="pl-PL" sz="1500" b="1" dirty="0">
                <a:solidFill>
                  <a:schemeClr val="accent2">
                    <a:lumMod val="50000"/>
                  </a:schemeClr>
                </a:solidFill>
              </a:rPr>
              <a:t>DML (ang. Data </a:t>
            </a:r>
            <a:r>
              <a:rPr lang="pl-PL" sz="1500" b="1" dirty="0" err="1">
                <a:solidFill>
                  <a:schemeClr val="accent2">
                    <a:lumMod val="50000"/>
                  </a:schemeClr>
                </a:solidFill>
              </a:rPr>
              <a:t>Manipulation</a:t>
            </a:r>
            <a:r>
              <a:rPr lang="pl-PL" sz="1500" b="1" dirty="0">
                <a:solidFill>
                  <a:schemeClr val="accent2">
                    <a:lumMod val="50000"/>
                  </a:schemeClr>
                </a:solidFill>
              </a:rPr>
              <a:t> Language </a:t>
            </a:r>
            <a:r>
              <a:rPr lang="pl-PL" sz="1500" dirty="0"/>
              <a:t>–„ język manipulacji danymi”)</a:t>
            </a:r>
          </a:p>
          <a:p>
            <a:pPr algn="ctr"/>
            <a:r>
              <a:rPr lang="pl-PL" sz="1500" b="1" dirty="0">
                <a:solidFill>
                  <a:schemeClr val="accent2">
                    <a:lumMod val="50000"/>
                  </a:schemeClr>
                </a:solidFill>
              </a:rPr>
              <a:t>SQL DDL (ang. Data Definition Language </a:t>
            </a:r>
            <a:r>
              <a:rPr lang="pl-PL" sz="1500" dirty="0"/>
              <a:t>– „język definicji danych”)</a:t>
            </a:r>
          </a:p>
          <a:p>
            <a:pPr algn="ctr"/>
            <a:r>
              <a:rPr lang="pl-PL" sz="1500" b="1" dirty="0">
                <a:solidFill>
                  <a:schemeClr val="accent2">
                    <a:lumMod val="50000"/>
                  </a:schemeClr>
                </a:solidFill>
              </a:rPr>
              <a:t>SQL DCL (ang. Data Control Language  </a:t>
            </a:r>
            <a:r>
              <a:rPr lang="pl-PL" sz="1500" dirty="0"/>
              <a:t>- „język kontroli nad danymi”)</a:t>
            </a:r>
          </a:p>
          <a:p>
            <a:pPr algn="ctr"/>
            <a:r>
              <a:rPr lang="pl-PL" sz="1500" b="1" dirty="0">
                <a:solidFill>
                  <a:schemeClr val="accent2">
                    <a:lumMod val="50000"/>
                  </a:schemeClr>
                </a:solidFill>
              </a:rPr>
              <a:t>SQL DQL (ang. Data Query Language </a:t>
            </a:r>
            <a:r>
              <a:rPr lang="pl-PL" sz="1500" dirty="0"/>
              <a:t>– „strukturalny definiowania zapytań”)</a:t>
            </a:r>
          </a:p>
          <a:p>
            <a:pPr algn="ctr"/>
            <a:r>
              <a:rPr lang="pl-PL" sz="1500" b="1" dirty="0">
                <a:solidFill>
                  <a:schemeClr val="accent2">
                    <a:lumMod val="50000"/>
                  </a:schemeClr>
                </a:solidFill>
              </a:rPr>
              <a:t>SQL (ang. </a:t>
            </a:r>
            <a:r>
              <a:rPr lang="pl-PL" sz="1500" b="1" dirty="0" err="1">
                <a:solidFill>
                  <a:schemeClr val="accent2">
                    <a:lumMod val="50000"/>
                  </a:schemeClr>
                </a:solidFill>
              </a:rPr>
              <a:t>Struetured</a:t>
            </a:r>
            <a:r>
              <a:rPr lang="pl-PL" sz="1500" b="1" dirty="0">
                <a:solidFill>
                  <a:schemeClr val="accent2">
                    <a:lumMod val="50000"/>
                  </a:schemeClr>
                </a:solidFill>
              </a:rPr>
              <a:t> Query Language- </a:t>
            </a:r>
            <a:r>
              <a:rPr lang="pl-PL" sz="1500" dirty="0"/>
              <a:t>„strukturalny język zapytań”)</a:t>
            </a:r>
          </a:p>
        </p:txBody>
      </p:sp>
      <p:sp>
        <p:nvSpPr>
          <p:cNvPr id="2" name="pole tekstowe 1"/>
          <p:cNvSpPr txBox="1"/>
          <p:nvPr/>
        </p:nvSpPr>
        <p:spPr>
          <a:xfrm>
            <a:off x="8100884" y="332656"/>
            <a:ext cx="1008112" cy="553998"/>
          </a:xfrm>
          <a:prstGeom prst="rect">
            <a:avLst/>
          </a:prstGeom>
          <a:noFill/>
        </p:spPr>
        <p:txBody>
          <a:bodyPr wrap="square" rtlCol="0">
            <a:spAutoFit/>
          </a:bodyPr>
          <a:lstStyle/>
          <a:p>
            <a:r>
              <a:rPr lang="pl-PL" sz="1500" dirty="0" smtClean="0"/>
              <a:t>Model fizyczny</a:t>
            </a:r>
            <a:endParaRPr lang="pl-PL" sz="1500" dirty="0"/>
          </a:p>
        </p:txBody>
      </p:sp>
      <p:sp>
        <p:nvSpPr>
          <p:cNvPr id="3" name="pole tekstowe 2"/>
          <p:cNvSpPr txBox="1"/>
          <p:nvPr/>
        </p:nvSpPr>
        <p:spPr>
          <a:xfrm>
            <a:off x="6732240" y="4717410"/>
            <a:ext cx="2232248" cy="1200329"/>
          </a:xfrm>
          <a:prstGeom prst="rect">
            <a:avLst/>
          </a:prstGeom>
          <a:noFill/>
          <a:ln>
            <a:solidFill>
              <a:schemeClr val="accent1">
                <a:lumMod val="75000"/>
              </a:schemeClr>
            </a:solidFill>
          </a:ln>
        </p:spPr>
        <p:txBody>
          <a:bodyPr wrap="square" rtlCol="0">
            <a:spAutoFit/>
          </a:bodyPr>
          <a:lstStyle/>
          <a:p>
            <a:r>
              <a:rPr lang="pl-PL" dirty="0" smtClean="0"/>
              <a:t>Na SZBD składa się baza danych + aplikacja (najczęściej jakaś strona www)</a:t>
            </a:r>
            <a:endParaRPr lang="pl-PL" dirty="0"/>
          </a:p>
        </p:txBody>
      </p:sp>
    </p:spTree>
    <p:extLst>
      <p:ext uri="{BB962C8B-B14F-4D97-AF65-F5344CB8AC3E}">
        <p14:creationId xmlns:p14="http://schemas.microsoft.com/office/powerpoint/2010/main" val="8890246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rmAutofit/>
          </a:bodyPr>
          <a:lstStyle/>
          <a:p>
            <a:r>
              <a:rPr lang="pl-PL" sz="3600" dirty="0"/>
              <a:t>Cały proces projektowania bazy danych możemy podzielić na kilka etapów</a:t>
            </a:r>
            <a:r>
              <a:rPr lang="pl-PL" sz="3600" dirty="0" smtClean="0"/>
              <a:t>:</a:t>
            </a:r>
            <a:endParaRPr lang="pl-PL" sz="3600" dirty="0"/>
          </a:p>
        </p:txBody>
      </p:sp>
      <p:sp>
        <p:nvSpPr>
          <p:cNvPr id="3" name="Symbol zastępczy zawartości 2"/>
          <p:cNvSpPr>
            <a:spLocks noGrp="1"/>
          </p:cNvSpPr>
          <p:nvPr>
            <p:ph idx="1"/>
          </p:nvPr>
        </p:nvSpPr>
        <p:spPr>
          <a:xfrm>
            <a:off x="395536" y="1980654"/>
            <a:ext cx="8229600" cy="4472682"/>
          </a:xfrm>
        </p:spPr>
        <p:txBody>
          <a:bodyPr>
            <a:normAutofit/>
          </a:bodyPr>
          <a:lstStyle/>
          <a:p>
            <a:pPr marL="457200" indent="-457200">
              <a:buFont typeface="+mj-lt"/>
              <a:buAutoNum type="arabicPeriod"/>
            </a:pPr>
            <a:r>
              <a:rPr lang="pl-PL" dirty="0" smtClean="0"/>
              <a:t>Planowanie </a:t>
            </a:r>
            <a:r>
              <a:rPr lang="pl-PL" dirty="0"/>
              <a:t>bazy danych. </a:t>
            </a:r>
          </a:p>
          <a:p>
            <a:pPr marL="457200" indent="-457200">
              <a:buFont typeface="+mj-lt"/>
              <a:buAutoNum type="arabicPeriod"/>
            </a:pPr>
            <a:r>
              <a:rPr lang="pl-PL" dirty="0" smtClean="0"/>
              <a:t>Tworzenie </a:t>
            </a:r>
            <a:r>
              <a:rPr lang="pl-PL" dirty="0"/>
              <a:t>modelu konceptualnego (diagramu ERD). </a:t>
            </a:r>
          </a:p>
          <a:p>
            <a:pPr marL="457200" indent="-457200">
              <a:buFont typeface="+mj-lt"/>
              <a:buAutoNum type="arabicPeriod"/>
            </a:pPr>
            <a:r>
              <a:rPr lang="pl-PL" dirty="0" smtClean="0"/>
              <a:t>Transformacja </a:t>
            </a:r>
            <a:r>
              <a:rPr lang="pl-PL" dirty="0"/>
              <a:t>modelu konceptualnego na model relacyjny. </a:t>
            </a:r>
          </a:p>
          <a:p>
            <a:pPr marL="457200" indent="-457200">
              <a:buFont typeface="+mj-lt"/>
              <a:buAutoNum type="arabicPeriod"/>
            </a:pPr>
            <a:r>
              <a:rPr lang="pl-PL" dirty="0" smtClean="0"/>
              <a:t>Proces </a:t>
            </a:r>
            <a:r>
              <a:rPr lang="pl-PL" dirty="0"/>
              <a:t>normalizacji bazy danych. </a:t>
            </a:r>
          </a:p>
          <a:p>
            <a:pPr marL="457200" indent="-457200">
              <a:buFont typeface="+mj-lt"/>
              <a:buAutoNum type="arabicPeriod"/>
            </a:pPr>
            <a:r>
              <a:rPr lang="pl-PL" dirty="0" smtClean="0"/>
              <a:t>Wybór </a:t>
            </a:r>
            <a:r>
              <a:rPr lang="pl-PL" dirty="0"/>
              <a:t>struktur i określenie zasad dostępu do bazy danych. </a:t>
            </a:r>
          </a:p>
          <a:p>
            <a:endParaRPr lang="pl-PL" dirty="0"/>
          </a:p>
        </p:txBody>
      </p:sp>
      <p:sp>
        <p:nvSpPr>
          <p:cNvPr id="4" name="Symbol zastępczy stopki 3"/>
          <p:cNvSpPr>
            <a:spLocks noGrp="1"/>
          </p:cNvSpPr>
          <p:nvPr>
            <p:ph type="ftr" sz="quarter" idx="11"/>
          </p:nvPr>
        </p:nvSpPr>
        <p:spPr/>
        <p:txBody>
          <a:bodyPr/>
          <a:lstStyle/>
          <a:p>
            <a:r>
              <a:rPr lang="pl-PL" smtClean="0"/>
              <a:t>ZSE - Systemy baz danych</a:t>
            </a:r>
            <a:endParaRPr lang="pl-PL"/>
          </a:p>
        </p:txBody>
      </p:sp>
      <p:sp>
        <p:nvSpPr>
          <p:cNvPr id="5" name="Symbol zastępczy numeru slajdu 4"/>
          <p:cNvSpPr>
            <a:spLocks noGrp="1"/>
          </p:cNvSpPr>
          <p:nvPr>
            <p:ph type="sldNum" sz="quarter" idx="12"/>
          </p:nvPr>
        </p:nvSpPr>
        <p:spPr/>
        <p:txBody>
          <a:bodyPr/>
          <a:lstStyle/>
          <a:p>
            <a:fld id="{610466E2-DEFB-43AB-8EFB-4CD57F3A8EB0}" type="slidenum">
              <a:rPr lang="pl-PL" smtClean="0"/>
              <a:t>4</a:t>
            </a:fld>
            <a:endParaRPr lang="pl-PL"/>
          </a:p>
        </p:txBody>
      </p:sp>
    </p:spTree>
    <p:extLst>
      <p:ext uri="{BB962C8B-B14F-4D97-AF65-F5344CB8AC3E}">
        <p14:creationId xmlns:p14="http://schemas.microsoft.com/office/powerpoint/2010/main" val="19705693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Autofit/>
          </a:bodyPr>
          <a:lstStyle/>
          <a:p>
            <a:r>
              <a:rPr lang="pl-PL" sz="3200" dirty="0"/>
              <a:t>Projektowanie modelu bazy danych powinno składać się z następujących działań: </a:t>
            </a:r>
          </a:p>
        </p:txBody>
      </p:sp>
      <p:sp>
        <p:nvSpPr>
          <p:cNvPr id="3" name="Symbol zastępczy zawartości 2"/>
          <p:cNvSpPr>
            <a:spLocks noGrp="1"/>
          </p:cNvSpPr>
          <p:nvPr>
            <p:ph idx="1"/>
          </p:nvPr>
        </p:nvSpPr>
        <p:spPr>
          <a:xfrm>
            <a:off x="457200" y="1988840"/>
            <a:ext cx="8435280" cy="4488160"/>
          </a:xfrm>
        </p:spPr>
        <p:txBody>
          <a:bodyPr>
            <a:normAutofit/>
          </a:bodyPr>
          <a:lstStyle/>
          <a:p>
            <a:pPr marL="457200" indent="-457200">
              <a:buFont typeface="+mj-lt"/>
              <a:buAutoNum type="arabicPeriod"/>
            </a:pPr>
            <a:r>
              <a:rPr lang="pl-PL" dirty="0" smtClean="0"/>
              <a:t>Określenie </a:t>
            </a:r>
            <a:r>
              <a:rPr lang="pl-PL" dirty="0"/>
              <a:t>występujących zbiorów encji. </a:t>
            </a:r>
          </a:p>
          <a:p>
            <a:pPr marL="457200" indent="-457200" algn="just">
              <a:buFont typeface="+mj-lt"/>
              <a:buAutoNum type="arabicPeriod"/>
            </a:pPr>
            <a:r>
              <a:rPr lang="pl-PL" dirty="0" smtClean="0"/>
              <a:t>Określenie </a:t>
            </a:r>
            <a:r>
              <a:rPr lang="pl-PL" dirty="0"/>
              <a:t>atrybutów przypisanych do poszczególnych encji. </a:t>
            </a:r>
          </a:p>
          <a:p>
            <a:pPr marL="457200" indent="-457200">
              <a:buFont typeface="+mj-lt"/>
              <a:buAutoNum type="arabicPeriod"/>
            </a:pPr>
            <a:r>
              <a:rPr lang="pl-PL" dirty="0" smtClean="0"/>
              <a:t>Określenie </a:t>
            </a:r>
            <a:r>
              <a:rPr lang="pl-PL" dirty="0"/>
              <a:t>dziedziny poszczególnych atrybutów. </a:t>
            </a:r>
          </a:p>
          <a:p>
            <a:pPr marL="457200" indent="-457200">
              <a:buFont typeface="+mj-lt"/>
              <a:buAutoNum type="arabicPeriod"/>
            </a:pPr>
            <a:r>
              <a:rPr lang="pl-PL" dirty="0" smtClean="0"/>
              <a:t>Ustalenie </a:t>
            </a:r>
            <a:r>
              <a:rPr lang="pl-PL" dirty="0"/>
              <a:t>kluczy podstawowych. </a:t>
            </a:r>
          </a:p>
          <a:p>
            <a:pPr marL="457200" indent="-457200">
              <a:buFont typeface="+mj-lt"/>
              <a:buAutoNum type="arabicPeriod"/>
            </a:pPr>
            <a:r>
              <a:rPr lang="pl-PL" dirty="0" smtClean="0"/>
              <a:t>Określenie </a:t>
            </a:r>
            <a:r>
              <a:rPr lang="pl-PL" dirty="0"/>
              <a:t>typów występujących związków. </a:t>
            </a:r>
          </a:p>
          <a:p>
            <a:pPr marL="457200" indent="-457200">
              <a:buFont typeface="+mj-lt"/>
              <a:buAutoNum type="arabicPeriod"/>
            </a:pPr>
            <a:r>
              <a:rPr lang="pl-PL" dirty="0" smtClean="0"/>
              <a:t>Zweryfikowanie </a:t>
            </a:r>
            <a:r>
              <a:rPr lang="pl-PL" dirty="0"/>
              <a:t>utworzonego modelu. </a:t>
            </a:r>
          </a:p>
          <a:p>
            <a:endParaRPr lang="pl-PL" dirty="0"/>
          </a:p>
        </p:txBody>
      </p:sp>
      <p:sp>
        <p:nvSpPr>
          <p:cNvPr id="4" name="Symbol zastępczy stopki 3"/>
          <p:cNvSpPr>
            <a:spLocks noGrp="1"/>
          </p:cNvSpPr>
          <p:nvPr>
            <p:ph type="ftr" sz="quarter" idx="11"/>
          </p:nvPr>
        </p:nvSpPr>
        <p:spPr/>
        <p:txBody>
          <a:bodyPr/>
          <a:lstStyle/>
          <a:p>
            <a:r>
              <a:rPr lang="pl-PL" smtClean="0"/>
              <a:t>ZSE - Systemy baz danych</a:t>
            </a:r>
            <a:endParaRPr lang="pl-PL"/>
          </a:p>
        </p:txBody>
      </p:sp>
      <p:sp>
        <p:nvSpPr>
          <p:cNvPr id="5" name="Symbol zastępczy numeru slajdu 4"/>
          <p:cNvSpPr>
            <a:spLocks noGrp="1"/>
          </p:cNvSpPr>
          <p:nvPr>
            <p:ph type="sldNum" sz="quarter" idx="12"/>
          </p:nvPr>
        </p:nvSpPr>
        <p:spPr/>
        <p:txBody>
          <a:bodyPr/>
          <a:lstStyle/>
          <a:p>
            <a:fld id="{610466E2-DEFB-43AB-8EFB-4CD57F3A8EB0}" type="slidenum">
              <a:rPr lang="pl-PL" smtClean="0"/>
              <a:t>5</a:t>
            </a:fld>
            <a:endParaRPr lang="pl-PL"/>
          </a:p>
        </p:txBody>
      </p:sp>
    </p:spTree>
    <p:extLst>
      <p:ext uri="{BB962C8B-B14F-4D97-AF65-F5344CB8AC3E}">
        <p14:creationId xmlns:p14="http://schemas.microsoft.com/office/powerpoint/2010/main" val="293884518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ymbol zastępczy stopki 3"/>
          <p:cNvSpPr>
            <a:spLocks noGrp="1"/>
          </p:cNvSpPr>
          <p:nvPr>
            <p:ph type="ftr" sz="quarter" idx="11"/>
          </p:nvPr>
        </p:nvSpPr>
        <p:spPr/>
        <p:txBody>
          <a:bodyPr/>
          <a:lstStyle/>
          <a:p>
            <a:r>
              <a:rPr lang="pl-PL" smtClean="0"/>
              <a:t>ZSE - Systemy baz danych</a:t>
            </a:r>
            <a:endParaRPr lang="pl-PL"/>
          </a:p>
        </p:txBody>
      </p:sp>
      <p:sp>
        <p:nvSpPr>
          <p:cNvPr id="5" name="Symbol zastępczy numeru slajdu 4"/>
          <p:cNvSpPr>
            <a:spLocks noGrp="1"/>
          </p:cNvSpPr>
          <p:nvPr>
            <p:ph type="sldNum" sz="quarter" idx="12"/>
          </p:nvPr>
        </p:nvSpPr>
        <p:spPr/>
        <p:txBody>
          <a:bodyPr/>
          <a:lstStyle/>
          <a:p>
            <a:fld id="{610466E2-DEFB-43AB-8EFB-4CD57F3A8EB0}" type="slidenum">
              <a:rPr lang="pl-PL" smtClean="0"/>
              <a:t>6</a:t>
            </a:fld>
            <a:endParaRPr lang="pl-PL"/>
          </a:p>
        </p:txBody>
      </p:sp>
      <p:sp>
        <p:nvSpPr>
          <p:cNvPr id="7" name="Rectangle 2"/>
          <p:cNvSpPr txBox="1">
            <a:spLocks noChangeArrowheads="1"/>
          </p:cNvSpPr>
          <p:nvPr/>
        </p:nvSpPr>
        <p:spPr>
          <a:xfrm>
            <a:off x="323528" y="620589"/>
            <a:ext cx="8534400" cy="1143000"/>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000" kern="1200" spc="-100" baseline="0">
                <a:solidFill>
                  <a:schemeClr val="tx2"/>
                </a:solidFill>
                <a:latin typeface="+mj-lt"/>
                <a:ea typeface="+mj-ea"/>
                <a:cs typeface="+mj-cs"/>
              </a:defRPr>
            </a:lvl1pPr>
          </a:lstStyle>
          <a:p>
            <a:r>
              <a:rPr lang="pl-PL" altLang="pl-PL" dirty="0" smtClean="0"/>
              <a:t>Projektowanie baz danych</a:t>
            </a:r>
          </a:p>
        </p:txBody>
      </p:sp>
      <p:grpSp>
        <p:nvGrpSpPr>
          <p:cNvPr id="27" name="Grupa 26"/>
          <p:cNvGrpSpPr/>
          <p:nvPr/>
        </p:nvGrpSpPr>
        <p:grpSpPr>
          <a:xfrm>
            <a:off x="546760" y="2362200"/>
            <a:ext cx="8001000" cy="2743200"/>
            <a:chOff x="609600" y="3810000"/>
            <a:chExt cx="8001000" cy="2743200"/>
          </a:xfrm>
        </p:grpSpPr>
        <p:sp>
          <p:nvSpPr>
            <p:cNvPr id="6" name="AutoShape 25"/>
            <p:cNvSpPr>
              <a:spLocks noChangeArrowheads="1"/>
            </p:cNvSpPr>
            <p:nvPr/>
          </p:nvSpPr>
          <p:spPr bwMode="auto">
            <a:xfrm>
              <a:off x="2438400" y="5029200"/>
              <a:ext cx="533400" cy="685800"/>
            </a:xfrm>
            <a:prstGeom prst="rightArrow">
              <a:avLst>
                <a:gd name="adj1" fmla="val 45833"/>
                <a:gd name="adj2" fmla="val 67264"/>
              </a:avLst>
            </a:prstGeom>
            <a:solidFill>
              <a:schemeClr val="accent1"/>
            </a:solidFill>
            <a:ln w="9525">
              <a:solidFill>
                <a:schemeClr val="tx1"/>
              </a:solidFill>
              <a:miter lim="800000"/>
              <a:headEnd/>
              <a:tailEnd/>
            </a:ln>
          </p:spPr>
          <p:txBody>
            <a:bodyPr wrap="none" anchor="ctr"/>
            <a:lstStyle>
              <a:lvl1pPr>
                <a:spcBef>
                  <a:spcPct val="20000"/>
                </a:spcBef>
                <a:buClr>
                  <a:srgbClr val="3C605F"/>
                </a:buClr>
                <a:buSzPct val="75000"/>
                <a:buFont typeface="Wingdings" pitchFamily="2" charset="2"/>
                <a:buChar char="n"/>
                <a:defRPr kumimoji="1" sz="3200">
                  <a:solidFill>
                    <a:schemeClr val="tx1"/>
                  </a:solidFill>
                  <a:latin typeface="Tahoma" pitchFamily="34" charset="0"/>
                </a:defRPr>
              </a:lvl1pPr>
              <a:lvl2pPr marL="742950" indent="-285750">
                <a:spcBef>
                  <a:spcPct val="20000"/>
                </a:spcBef>
                <a:buClr>
                  <a:srgbClr val="3C605F"/>
                </a:buClr>
                <a:buSzPct val="75000"/>
                <a:buFont typeface="Wingdings" pitchFamily="2" charset="2"/>
                <a:buChar char="n"/>
                <a:defRPr kumimoji="1" sz="2800">
                  <a:solidFill>
                    <a:schemeClr val="tx1"/>
                  </a:solidFill>
                  <a:latin typeface="Tahoma" pitchFamily="34" charset="0"/>
                </a:defRPr>
              </a:lvl2pPr>
              <a:lvl3pPr marL="1143000" indent="-228600">
                <a:spcBef>
                  <a:spcPct val="20000"/>
                </a:spcBef>
                <a:buClr>
                  <a:srgbClr val="3C605F"/>
                </a:buClr>
                <a:buSzPct val="75000"/>
                <a:buFont typeface="Wingdings" pitchFamily="2" charset="2"/>
                <a:buChar char="n"/>
                <a:defRPr kumimoji="1" sz="2400">
                  <a:solidFill>
                    <a:schemeClr val="tx1"/>
                  </a:solidFill>
                  <a:latin typeface="Tahoma" pitchFamily="34" charset="0"/>
                </a:defRPr>
              </a:lvl3pPr>
              <a:lvl4pPr marL="1600200" indent="-228600">
                <a:spcBef>
                  <a:spcPct val="20000"/>
                </a:spcBef>
                <a:buClr>
                  <a:srgbClr val="3C605F"/>
                </a:buClr>
                <a:buSzPct val="75000"/>
                <a:buFont typeface="Wingdings" pitchFamily="2" charset="2"/>
                <a:buChar char="n"/>
                <a:defRPr kumimoji="1" sz="2000">
                  <a:solidFill>
                    <a:schemeClr val="tx1"/>
                  </a:solidFill>
                  <a:latin typeface="Tahoma" pitchFamily="34" charset="0"/>
                </a:defRPr>
              </a:lvl4pPr>
              <a:lvl5pPr marL="2057400" indent="-228600">
                <a:spcBef>
                  <a:spcPct val="20000"/>
                </a:spcBef>
                <a:buClr>
                  <a:srgbClr val="3C605F"/>
                </a:buClr>
                <a:buSzPct val="75000"/>
                <a:buFont typeface="Wingdings" pitchFamily="2" charset="2"/>
                <a:buChar char="n"/>
                <a:defRPr kumimoji="1" sz="2000">
                  <a:solidFill>
                    <a:schemeClr val="tx1"/>
                  </a:solidFill>
                  <a:latin typeface="Tahoma" pitchFamily="34" charset="0"/>
                </a:defRPr>
              </a:lvl5pPr>
              <a:lvl6pPr marL="25146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6pPr>
              <a:lvl7pPr marL="29718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7pPr>
              <a:lvl8pPr marL="34290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8pPr>
              <a:lvl9pPr marL="38862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9pPr>
            </a:lstStyle>
            <a:p>
              <a:pPr>
                <a:spcBef>
                  <a:spcPct val="0"/>
                </a:spcBef>
                <a:buClrTx/>
                <a:buSzTx/>
                <a:buFontTx/>
                <a:buNone/>
              </a:pPr>
              <a:endParaRPr kumimoji="0" lang="pl-PL" altLang="pl-PL"/>
            </a:p>
          </p:txBody>
        </p:sp>
        <p:grpSp>
          <p:nvGrpSpPr>
            <p:cNvPr id="9" name="Group 24"/>
            <p:cNvGrpSpPr>
              <a:grpSpLocks/>
            </p:cNvGrpSpPr>
            <p:nvPr/>
          </p:nvGrpSpPr>
          <p:grpSpPr bwMode="auto">
            <a:xfrm>
              <a:off x="609600" y="4267200"/>
              <a:ext cx="1828800" cy="2057400"/>
              <a:chOff x="576" y="2688"/>
              <a:chExt cx="1152" cy="1296"/>
            </a:xfrm>
          </p:grpSpPr>
          <p:sp>
            <p:nvSpPr>
              <p:cNvPr id="10" name="AutoShape 5"/>
              <p:cNvSpPr>
                <a:spLocks noChangeArrowheads="1"/>
              </p:cNvSpPr>
              <p:nvPr/>
            </p:nvSpPr>
            <p:spPr bwMode="auto">
              <a:xfrm>
                <a:off x="576" y="2688"/>
                <a:ext cx="1152" cy="1296"/>
              </a:xfrm>
              <a:prstGeom prst="flowChartProcess">
                <a:avLst/>
              </a:prstGeom>
              <a:solidFill>
                <a:schemeClr val="accent1"/>
              </a:solidFill>
              <a:ln w="9525">
                <a:solidFill>
                  <a:schemeClr val="tx1"/>
                </a:solidFill>
                <a:miter lim="800000"/>
                <a:headEnd/>
                <a:tailEnd/>
              </a:ln>
            </p:spPr>
            <p:txBody>
              <a:bodyPr wrap="none"/>
              <a:lstStyle>
                <a:lvl1pPr>
                  <a:spcBef>
                    <a:spcPct val="20000"/>
                  </a:spcBef>
                  <a:buClr>
                    <a:srgbClr val="3C605F"/>
                  </a:buClr>
                  <a:buSzPct val="75000"/>
                  <a:buFont typeface="Wingdings" pitchFamily="2" charset="2"/>
                  <a:buChar char="n"/>
                  <a:defRPr kumimoji="1" sz="3200">
                    <a:solidFill>
                      <a:schemeClr val="tx1"/>
                    </a:solidFill>
                    <a:latin typeface="Tahoma" pitchFamily="34" charset="0"/>
                  </a:defRPr>
                </a:lvl1pPr>
                <a:lvl2pPr marL="742950" indent="-285750">
                  <a:spcBef>
                    <a:spcPct val="20000"/>
                  </a:spcBef>
                  <a:buClr>
                    <a:srgbClr val="3C605F"/>
                  </a:buClr>
                  <a:buSzPct val="75000"/>
                  <a:buFont typeface="Wingdings" pitchFamily="2" charset="2"/>
                  <a:buChar char="n"/>
                  <a:defRPr kumimoji="1" sz="2800">
                    <a:solidFill>
                      <a:schemeClr val="tx1"/>
                    </a:solidFill>
                    <a:latin typeface="Tahoma" pitchFamily="34" charset="0"/>
                  </a:defRPr>
                </a:lvl2pPr>
                <a:lvl3pPr marL="1143000" indent="-228600">
                  <a:spcBef>
                    <a:spcPct val="20000"/>
                  </a:spcBef>
                  <a:buClr>
                    <a:srgbClr val="3C605F"/>
                  </a:buClr>
                  <a:buSzPct val="75000"/>
                  <a:buFont typeface="Wingdings" pitchFamily="2" charset="2"/>
                  <a:buChar char="n"/>
                  <a:defRPr kumimoji="1" sz="2400">
                    <a:solidFill>
                      <a:schemeClr val="tx1"/>
                    </a:solidFill>
                    <a:latin typeface="Tahoma" pitchFamily="34" charset="0"/>
                  </a:defRPr>
                </a:lvl3pPr>
                <a:lvl4pPr marL="1600200" indent="-228600">
                  <a:spcBef>
                    <a:spcPct val="20000"/>
                  </a:spcBef>
                  <a:buClr>
                    <a:srgbClr val="3C605F"/>
                  </a:buClr>
                  <a:buSzPct val="75000"/>
                  <a:buFont typeface="Wingdings" pitchFamily="2" charset="2"/>
                  <a:buChar char="n"/>
                  <a:defRPr kumimoji="1" sz="2000">
                    <a:solidFill>
                      <a:schemeClr val="tx1"/>
                    </a:solidFill>
                    <a:latin typeface="Tahoma" pitchFamily="34" charset="0"/>
                  </a:defRPr>
                </a:lvl4pPr>
                <a:lvl5pPr marL="2057400" indent="-228600">
                  <a:spcBef>
                    <a:spcPct val="20000"/>
                  </a:spcBef>
                  <a:buClr>
                    <a:srgbClr val="3C605F"/>
                  </a:buClr>
                  <a:buSzPct val="75000"/>
                  <a:buFont typeface="Wingdings" pitchFamily="2" charset="2"/>
                  <a:buChar char="n"/>
                  <a:defRPr kumimoji="1" sz="2000">
                    <a:solidFill>
                      <a:schemeClr val="tx1"/>
                    </a:solidFill>
                    <a:latin typeface="Tahoma" pitchFamily="34" charset="0"/>
                  </a:defRPr>
                </a:lvl5pPr>
                <a:lvl6pPr marL="25146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6pPr>
                <a:lvl7pPr marL="29718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7pPr>
                <a:lvl8pPr marL="34290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8pPr>
                <a:lvl9pPr marL="38862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9pPr>
              </a:lstStyle>
              <a:p>
                <a:pPr>
                  <a:spcBef>
                    <a:spcPct val="0"/>
                  </a:spcBef>
                  <a:buClrTx/>
                  <a:buSzTx/>
                  <a:buFontTx/>
                  <a:buNone/>
                </a:pPr>
                <a:r>
                  <a:rPr kumimoji="0" lang="pl-PL" altLang="pl-PL" sz="2000"/>
                  <a:t>ERD</a:t>
                </a:r>
              </a:p>
            </p:txBody>
          </p:sp>
          <p:sp>
            <p:nvSpPr>
              <p:cNvPr id="11" name="Rectangle 6"/>
              <p:cNvSpPr>
                <a:spLocks noChangeArrowheads="1"/>
              </p:cNvSpPr>
              <p:nvPr/>
            </p:nvSpPr>
            <p:spPr bwMode="auto">
              <a:xfrm>
                <a:off x="768" y="2976"/>
                <a:ext cx="768" cy="240"/>
              </a:xfrm>
              <a:prstGeom prst="rect">
                <a:avLst/>
              </a:prstGeom>
              <a:solidFill>
                <a:schemeClr val="folHlink"/>
              </a:solidFill>
              <a:ln w="9525">
                <a:solidFill>
                  <a:schemeClr val="tx1"/>
                </a:solidFill>
                <a:miter lim="800000"/>
                <a:headEnd/>
                <a:tailEnd/>
              </a:ln>
              <a:effectLst>
                <a:outerShdw dist="107763" dir="2700000" algn="ctr" rotWithShape="0">
                  <a:schemeClr val="bg2"/>
                </a:outerShdw>
              </a:effectLst>
            </p:spPr>
            <p:txBody>
              <a:bodyPr wrap="none" anchor="ctr"/>
              <a:lstStyle>
                <a:lvl1pPr>
                  <a:spcBef>
                    <a:spcPct val="20000"/>
                  </a:spcBef>
                  <a:buClr>
                    <a:srgbClr val="3C605F"/>
                  </a:buClr>
                  <a:buSzPct val="75000"/>
                  <a:buFont typeface="Wingdings" pitchFamily="2" charset="2"/>
                  <a:buChar char="n"/>
                  <a:defRPr kumimoji="1" sz="3200">
                    <a:solidFill>
                      <a:schemeClr val="tx1"/>
                    </a:solidFill>
                    <a:latin typeface="Tahoma" pitchFamily="34" charset="0"/>
                  </a:defRPr>
                </a:lvl1pPr>
                <a:lvl2pPr marL="742950" indent="-285750">
                  <a:spcBef>
                    <a:spcPct val="20000"/>
                  </a:spcBef>
                  <a:buClr>
                    <a:srgbClr val="3C605F"/>
                  </a:buClr>
                  <a:buSzPct val="75000"/>
                  <a:buFont typeface="Wingdings" pitchFamily="2" charset="2"/>
                  <a:buChar char="n"/>
                  <a:defRPr kumimoji="1" sz="2800">
                    <a:solidFill>
                      <a:schemeClr val="tx1"/>
                    </a:solidFill>
                    <a:latin typeface="Tahoma" pitchFamily="34" charset="0"/>
                  </a:defRPr>
                </a:lvl2pPr>
                <a:lvl3pPr marL="1143000" indent="-228600">
                  <a:spcBef>
                    <a:spcPct val="20000"/>
                  </a:spcBef>
                  <a:buClr>
                    <a:srgbClr val="3C605F"/>
                  </a:buClr>
                  <a:buSzPct val="75000"/>
                  <a:buFont typeface="Wingdings" pitchFamily="2" charset="2"/>
                  <a:buChar char="n"/>
                  <a:defRPr kumimoji="1" sz="2400">
                    <a:solidFill>
                      <a:schemeClr val="tx1"/>
                    </a:solidFill>
                    <a:latin typeface="Tahoma" pitchFamily="34" charset="0"/>
                  </a:defRPr>
                </a:lvl3pPr>
                <a:lvl4pPr marL="1600200" indent="-228600">
                  <a:spcBef>
                    <a:spcPct val="20000"/>
                  </a:spcBef>
                  <a:buClr>
                    <a:srgbClr val="3C605F"/>
                  </a:buClr>
                  <a:buSzPct val="75000"/>
                  <a:buFont typeface="Wingdings" pitchFamily="2" charset="2"/>
                  <a:buChar char="n"/>
                  <a:defRPr kumimoji="1" sz="2000">
                    <a:solidFill>
                      <a:schemeClr val="tx1"/>
                    </a:solidFill>
                    <a:latin typeface="Tahoma" pitchFamily="34" charset="0"/>
                  </a:defRPr>
                </a:lvl4pPr>
                <a:lvl5pPr marL="2057400" indent="-228600">
                  <a:spcBef>
                    <a:spcPct val="20000"/>
                  </a:spcBef>
                  <a:buClr>
                    <a:srgbClr val="3C605F"/>
                  </a:buClr>
                  <a:buSzPct val="75000"/>
                  <a:buFont typeface="Wingdings" pitchFamily="2" charset="2"/>
                  <a:buChar char="n"/>
                  <a:defRPr kumimoji="1" sz="2000">
                    <a:solidFill>
                      <a:schemeClr val="tx1"/>
                    </a:solidFill>
                    <a:latin typeface="Tahoma" pitchFamily="34" charset="0"/>
                  </a:defRPr>
                </a:lvl5pPr>
                <a:lvl6pPr marL="25146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6pPr>
                <a:lvl7pPr marL="29718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7pPr>
                <a:lvl8pPr marL="34290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8pPr>
                <a:lvl9pPr marL="38862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9pPr>
              </a:lstStyle>
              <a:p>
                <a:pPr algn="ctr">
                  <a:spcBef>
                    <a:spcPct val="0"/>
                  </a:spcBef>
                  <a:buClrTx/>
                  <a:buSzTx/>
                  <a:buFontTx/>
                  <a:buNone/>
                </a:pPr>
                <a:r>
                  <a:rPr kumimoji="0" lang="pl-PL" altLang="pl-PL" sz="1400" dirty="0"/>
                  <a:t>Encja1</a:t>
                </a:r>
              </a:p>
            </p:txBody>
          </p:sp>
          <p:sp>
            <p:nvSpPr>
              <p:cNvPr id="12" name="Rectangle 7"/>
              <p:cNvSpPr>
                <a:spLocks noChangeArrowheads="1"/>
              </p:cNvSpPr>
              <p:nvPr/>
            </p:nvSpPr>
            <p:spPr bwMode="auto">
              <a:xfrm>
                <a:off x="768" y="3312"/>
                <a:ext cx="768" cy="240"/>
              </a:xfrm>
              <a:prstGeom prst="rect">
                <a:avLst/>
              </a:prstGeom>
              <a:solidFill>
                <a:schemeClr val="folHlink"/>
              </a:solidFill>
              <a:ln w="9525">
                <a:solidFill>
                  <a:schemeClr val="tx1"/>
                </a:solidFill>
                <a:miter lim="800000"/>
                <a:headEnd/>
                <a:tailEnd/>
              </a:ln>
              <a:effectLst>
                <a:outerShdw dist="107763" dir="2700000" algn="ctr" rotWithShape="0">
                  <a:schemeClr val="bg2"/>
                </a:outerShdw>
              </a:effectLst>
            </p:spPr>
            <p:txBody>
              <a:bodyPr wrap="none" anchor="ctr"/>
              <a:lstStyle>
                <a:lvl1pPr>
                  <a:spcBef>
                    <a:spcPct val="20000"/>
                  </a:spcBef>
                  <a:buClr>
                    <a:srgbClr val="3C605F"/>
                  </a:buClr>
                  <a:buSzPct val="75000"/>
                  <a:buFont typeface="Wingdings" pitchFamily="2" charset="2"/>
                  <a:buChar char="n"/>
                  <a:defRPr kumimoji="1" sz="3200">
                    <a:solidFill>
                      <a:schemeClr val="tx1"/>
                    </a:solidFill>
                    <a:latin typeface="Tahoma" pitchFamily="34" charset="0"/>
                  </a:defRPr>
                </a:lvl1pPr>
                <a:lvl2pPr marL="742950" indent="-285750">
                  <a:spcBef>
                    <a:spcPct val="20000"/>
                  </a:spcBef>
                  <a:buClr>
                    <a:srgbClr val="3C605F"/>
                  </a:buClr>
                  <a:buSzPct val="75000"/>
                  <a:buFont typeface="Wingdings" pitchFamily="2" charset="2"/>
                  <a:buChar char="n"/>
                  <a:defRPr kumimoji="1" sz="2800">
                    <a:solidFill>
                      <a:schemeClr val="tx1"/>
                    </a:solidFill>
                    <a:latin typeface="Tahoma" pitchFamily="34" charset="0"/>
                  </a:defRPr>
                </a:lvl2pPr>
                <a:lvl3pPr marL="1143000" indent="-228600">
                  <a:spcBef>
                    <a:spcPct val="20000"/>
                  </a:spcBef>
                  <a:buClr>
                    <a:srgbClr val="3C605F"/>
                  </a:buClr>
                  <a:buSzPct val="75000"/>
                  <a:buFont typeface="Wingdings" pitchFamily="2" charset="2"/>
                  <a:buChar char="n"/>
                  <a:defRPr kumimoji="1" sz="2400">
                    <a:solidFill>
                      <a:schemeClr val="tx1"/>
                    </a:solidFill>
                    <a:latin typeface="Tahoma" pitchFamily="34" charset="0"/>
                  </a:defRPr>
                </a:lvl3pPr>
                <a:lvl4pPr marL="1600200" indent="-228600">
                  <a:spcBef>
                    <a:spcPct val="20000"/>
                  </a:spcBef>
                  <a:buClr>
                    <a:srgbClr val="3C605F"/>
                  </a:buClr>
                  <a:buSzPct val="75000"/>
                  <a:buFont typeface="Wingdings" pitchFamily="2" charset="2"/>
                  <a:buChar char="n"/>
                  <a:defRPr kumimoji="1" sz="2000">
                    <a:solidFill>
                      <a:schemeClr val="tx1"/>
                    </a:solidFill>
                    <a:latin typeface="Tahoma" pitchFamily="34" charset="0"/>
                  </a:defRPr>
                </a:lvl4pPr>
                <a:lvl5pPr marL="2057400" indent="-228600">
                  <a:spcBef>
                    <a:spcPct val="20000"/>
                  </a:spcBef>
                  <a:buClr>
                    <a:srgbClr val="3C605F"/>
                  </a:buClr>
                  <a:buSzPct val="75000"/>
                  <a:buFont typeface="Wingdings" pitchFamily="2" charset="2"/>
                  <a:buChar char="n"/>
                  <a:defRPr kumimoji="1" sz="2000">
                    <a:solidFill>
                      <a:schemeClr val="tx1"/>
                    </a:solidFill>
                    <a:latin typeface="Tahoma" pitchFamily="34" charset="0"/>
                  </a:defRPr>
                </a:lvl5pPr>
                <a:lvl6pPr marL="25146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6pPr>
                <a:lvl7pPr marL="29718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7pPr>
                <a:lvl8pPr marL="34290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8pPr>
                <a:lvl9pPr marL="38862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9pPr>
              </a:lstStyle>
              <a:p>
                <a:pPr algn="ctr">
                  <a:spcBef>
                    <a:spcPct val="0"/>
                  </a:spcBef>
                  <a:buClrTx/>
                  <a:buSzTx/>
                  <a:buFontTx/>
                  <a:buNone/>
                </a:pPr>
                <a:r>
                  <a:rPr kumimoji="0" lang="pl-PL" altLang="pl-PL" sz="1400"/>
                  <a:t>Encja2</a:t>
                </a:r>
              </a:p>
            </p:txBody>
          </p:sp>
          <p:sp>
            <p:nvSpPr>
              <p:cNvPr id="13" name="Rectangle 8"/>
              <p:cNvSpPr>
                <a:spLocks noChangeArrowheads="1"/>
              </p:cNvSpPr>
              <p:nvPr/>
            </p:nvSpPr>
            <p:spPr bwMode="auto">
              <a:xfrm>
                <a:off x="768" y="3648"/>
                <a:ext cx="768" cy="240"/>
              </a:xfrm>
              <a:prstGeom prst="rect">
                <a:avLst/>
              </a:prstGeom>
              <a:solidFill>
                <a:schemeClr val="folHlink"/>
              </a:solidFill>
              <a:ln w="9525">
                <a:solidFill>
                  <a:schemeClr val="tx1"/>
                </a:solidFill>
                <a:miter lim="800000"/>
                <a:headEnd/>
                <a:tailEnd/>
              </a:ln>
              <a:effectLst>
                <a:outerShdw dist="107763" dir="2700000" algn="ctr" rotWithShape="0">
                  <a:schemeClr val="bg2"/>
                </a:outerShdw>
              </a:effectLst>
            </p:spPr>
            <p:txBody>
              <a:bodyPr wrap="none" anchor="ctr"/>
              <a:lstStyle>
                <a:lvl1pPr>
                  <a:spcBef>
                    <a:spcPct val="20000"/>
                  </a:spcBef>
                  <a:buClr>
                    <a:srgbClr val="3C605F"/>
                  </a:buClr>
                  <a:buSzPct val="75000"/>
                  <a:buFont typeface="Wingdings" pitchFamily="2" charset="2"/>
                  <a:buChar char="n"/>
                  <a:defRPr kumimoji="1" sz="3200">
                    <a:solidFill>
                      <a:schemeClr val="tx1"/>
                    </a:solidFill>
                    <a:latin typeface="Tahoma" pitchFamily="34" charset="0"/>
                  </a:defRPr>
                </a:lvl1pPr>
                <a:lvl2pPr marL="742950" indent="-285750">
                  <a:spcBef>
                    <a:spcPct val="20000"/>
                  </a:spcBef>
                  <a:buClr>
                    <a:srgbClr val="3C605F"/>
                  </a:buClr>
                  <a:buSzPct val="75000"/>
                  <a:buFont typeface="Wingdings" pitchFamily="2" charset="2"/>
                  <a:buChar char="n"/>
                  <a:defRPr kumimoji="1" sz="2800">
                    <a:solidFill>
                      <a:schemeClr val="tx1"/>
                    </a:solidFill>
                    <a:latin typeface="Tahoma" pitchFamily="34" charset="0"/>
                  </a:defRPr>
                </a:lvl2pPr>
                <a:lvl3pPr marL="1143000" indent="-228600">
                  <a:spcBef>
                    <a:spcPct val="20000"/>
                  </a:spcBef>
                  <a:buClr>
                    <a:srgbClr val="3C605F"/>
                  </a:buClr>
                  <a:buSzPct val="75000"/>
                  <a:buFont typeface="Wingdings" pitchFamily="2" charset="2"/>
                  <a:buChar char="n"/>
                  <a:defRPr kumimoji="1" sz="2400">
                    <a:solidFill>
                      <a:schemeClr val="tx1"/>
                    </a:solidFill>
                    <a:latin typeface="Tahoma" pitchFamily="34" charset="0"/>
                  </a:defRPr>
                </a:lvl3pPr>
                <a:lvl4pPr marL="1600200" indent="-228600">
                  <a:spcBef>
                    <a:spcPct val="20000"/>
                  </a:spcBef>
                  <a:buClr>
                    <a:srgbClr val="3C605F"/>
                  </a:buClr>
                  <a:buSzPct val="75000"/>
                  <a:buFont typeface="Wingdings" pitchFamily="2" charset="2"/>
                  <a:buChar char="n"/>
                  <a:defRPr kumimoji="1" sz="2000">
                    <a:solidFill>
                      <a:schemeClr val="tx1"/>
                    </a:solidFill>
                    <a:latin typeface="Tahoma" pitchFamily="34" charset="0"/>
                  </a:defRPr>
                </a:lvl4pPr>
                <a:lvl5pPr marL="2057400" indent="-228600">
                  <a:spcBef>
                    <a:spcPct val="20000"/>
                  </a:spcBef>
                  <a:buClr>
                    <a:srgbClr val="3C605F"/>
                  </a:buClr>
                  <a:buSzPct val="75000"/>
                  <a:buFont typeface="Wingdings" pitchFamily="2" charset="2"/>
                  <a:buChar char="n"/>
                  <a:defRPr kumimoji="1" sz="2000">
                    <a:solidFill>
                      <a:schemeClr val="tx1"/>
                    </a:solidFill>
                    <a:latin typeface="Tahoma" pitchFamily="34" charset="0"/>
                  </a:defRPr>
                </a:lvl5pPr>
                <a:lvl6pPr marL="25146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6pPr>
                <a:lvl7pPr marL="29718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7pPr>
                <a:lvl8pPr marL="34290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8pPr>
                <a:lvl9pPr marL="38862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9pPr>
              </a:lstStyle>
              <a:p>
                <a:pPr algn="ctr">
                  <a:spcBef>
                    <a:spcPct val="0"/>
                  </a:spcBef>
                  <a:buClrTx/>
                  <a:buSzTx/>
                  <a:buFontTx/>
                  <a:buNone/>
                </a:pPr>
                <a:r>
                  <a:rPr kumimoji="0" lang="pl-PL" altLang="pl-PL" sz="1400"/>
                  <a:t>Encja3</a:t>
                </a:r>
              </a:p>
            </p:txBody>
          </p:sp>
        </p:grpSp>
        <p:grpSp>
          <p:nvGrpSpPr>
            <p:cNvPr id="14" name="Group 22"/>
            <p:cNvGrpSpPr>
              <a:grpSpLocks/>
            </p:cNvGrpSpPr>
            <p:nvPr/>
          </p:nvGrpSpPr>
          <p:grpSpPr bwMode="auto">
            <a:xfrm>
              <a:off x="2971800" y="4267200"/>
              <a:ext cx="1828800" cy="2057400"/>
              <a:chOff x="2304" y="2688"/>
              <a:chExt cx="1152" cy="1296"/>
            </a:xfrm>
          </p:grpSpPr>
          <p:sp>
            <p:nvSpPr>
              <p:cNvPr id="15" name="AutoShape 9"/>
              <p:cNvSpPr>
                <a:spLocks noChangeArrowheads="1"/>
              </p:cNvSpPr>
              <p:nvPr/>
            </p:nvSpPr>
            <p:spPr bwMode="auto">
              <a:xfrm>
                <a:off x="2304" y="2688"/>
                <a:ext cx="1152" cy="1296"/>
              </a:xfrm>
              <a:prstGeom prst="flowChartProcess">
                <a:avLst/>
              </a:prstGeom>
              <a:solidFill>
                <a:schemeClr val="accent1"/>
              </a:solidFill>
              <a:ln w="9525">
                <a:solidFill>
                  <a:schemeClr val="tx1"/>
                </a:solidFill>
                <a:miter lim="800000"/>
                <a:headEnd/>
                <a:tailEnd/>
              </a:ln>
            </p:spPr>
            <p:txBody>
              <a:bodyPr wrap="none"/>
              <a:lstStyle>
                <a:lvl1pPr>
                  <a:spcBef>
                    <a:spcPct val="20000"/>
                  </a:spcBef>
                  <a:buClr>
                    <a:srgbClr val="3C605F"/>
                  </a:buClr>
                  <a:buSzPct val="75000"/>
                  <a:buFont typeface="Wingdings" pitchFamily="2" charset="2"/>
                  <a:buChar char="n"/>
                  <a:defRPr kumimoji="1" sz="3200">
                    <a:solidFill>
                      <a:schemeClr val="tx1"/>
                    </a:solidFill>
                    <a:latin typeface="Tahoma" pitchFamily="34" charset="0"/>
                  </a:defRPr>
                </a:lvl1pPr>
                <a:lvl2pPr marL="742950" indent="-285750">
                  <a:spcBef>
                    <a:spcPct val="20000"/>
                  </a:spcBef>
                  <a:buClr>
                    <a:srgbClr val="3C605F"/>
                  </a:buClr>
                  <a:buSzPct val="75000"/>
                  <a:buFont typeface="Wingdings" pitchFamily="2" charset="2"/>
                  <a:buChar char="n"/>
                  <a:defRPr kumimoji="1" sz="2800">
                    <a:solidFill>
                      <a:schemeClr val="tx1"/>
                    </a:solidFill>
                    <a:latin typeface="Tahoma" pitchFamily="34" charset="0"/>
                  </a:defRPr>
                </a:lvl2pPr>
                <a:lvl3pPr marL="1143000" indent="-228600">
                  <a:spcBef>
                    <a:spcPct val="20000"/>
                  </a:spcBef>
                  <a:buClr>
                    <a:srgbClr val="3C605F"/>
                  </a:buClr>
                  <a:buSzPct val="75000"/>
                  <a:buFont typeface="Wingdings" pitchFamily="2" charset="2"/>
                  <a:buChar char="n"/>
                  <a:defRPr kumimoji="1" sz="2400">
                    <a:solidFill>
                      <a:schemeClr val="tx1"/>
                    </a:solidFill>
                    <a:latin typeface="Tahoma" pitchFamily="34" charset="0"/>
                  </a:defRPr>
                </a:lvl3pPr>
                <a:lvl4pPr marL="1600200" indent="-228600">
                  <a:spcBef>
                    <a:spcPct val="20000"/>
                  </a:spcBef>
                  <a:buClr>
                    <a:srgbClr val="3C605F"/>
                  </a:buClr>
                  <a:buSzPct val="75000"/>
                  <a:buFont typeface="Wingdings" pitchFamily="2" charset="2"/>
                  <a:buChar char="n"/>
                  <a:defRPr kumimoji="1" sz="2000">
                    <a:solidFill>
                      <a:schemeClr val="tx1"/>
                    </a:solidFill>
                    <a:latin typeface="Tahoma" pitchFamily="34" charset="0"/>
                  </a:defRPr>
                </a:lvl4pPr>
                <a:lvl5pPr marL="2057400" indent="-228600">
                  <a:spcBef>
                    <a:spcPct val="20000"/>
                  </a:spcBef>
                  <a:buClr>
                    <a:srgbClr val="3C605F"/>
                  </a:buClr>
                  <a:buSzPct val="75000"/>
                  <a:buFont typeface="Wingdings" pitchFamily="2" charset="2"/>
                  <a:buChar char="n"/>
                  <a:defRPr kumimoji="1" sz="2000">
                    <a:solidFill>
                      <a:schemeClr val="tx1"/>
                    </a:solidFill>
                    <a:latin typeface="Tahoma" pitchFamily="34" charset="0"/>
                  </a:defRPr>
                </a:lvl5pPr>
                <a:lvl6pPr marL="25146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6pPr>
                <a:lvl7pPr marL="29718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7pPr>
                <a:lvl8pPr marL="34290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8pPr>
                <a:lvl9pPr marL="38862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9pPr>
              </a:lstStyle>
              <a:p>
                <a:pPr>
                  <a:spcBef>
                    <a:spcPct val="0"/>
                  </a:spcBef>
                  <a:buClrTx/>
                  <a:buSzTx/>
                  <a:buFontTx/>
                  <a:buNone/>
                </a:pPr>
                <a:r>
                  <a:rPr kumimoji="0" lang="pl-PL" altLang="pl-PL" sz="1800"/>
                  <a:t>Model</a:t>
                </a:r>
                <a:r>
                  <a:rPr kumimoji="0" lang="pl-PL" altLang="pl-PL" sz="1600"/>
                  <a:t> relacyjny</a:t>
                </a:r>
              </a:p>
            </p:txBody>
          </p:sp>
          <p:sp>
            <p:nvSpPr>
              <p:cNvPr id="16" name="Rectangle 10"/>
              <p:cNvSpPr>
                <a:spLocks noChangeArrowheads="1"/>
              </p:cNvSpPr>
              <p:nvPr/>
            </p:nvSpPr>
            <p:spPr bwMode="auto">
              <a:xfrm>
                <a:off x="2496" y="2976"/>
                <a:ext cx="768" cy="240"/>
              </a:xfrm>
              <a:prstGeom prst="rect">
                <a:avLst/>
              </a:prstGeom>
              <a:solidFill>
                <a:schemeClr val="accent2"/>
              </a:solidFill>
              <a:ln w="9525">
                <a:solidFill>
                  <a:schemeClr val="tx1"/>
                </a:solidFill>
                <a:miter lim="800000"/>
                <a:headEnd/>
                <a:tailEnd/>
              </a:ln>
              <a:effectLst>
                <a:outerShdw dist="107763" dir="2700000" algn="ctr" rotWithShape="0">
                  <a:schemeClr val="bg2"/>
                </a:outerShdw>
              </a:effectLst>
            </p:spPr>
            <p:txBody>
              <a:bodyPr wrap="none" anchor="ctr"/>
              <a:lstStyle>
                <a:lvl1pPr>
                  <a:spcBef>
                    <a:spcPct val="20000"/>
                  </a:spcBef>
                  <a:buClr>
                    <a:srgbClr val="3C605F"/>
                  </a:buClr>
                  <a:buSzPct val="75000"/>
                  <a:buFont typeface="Wingdings" pitchFamily="2" charset="2"/>
                  <a:buChar char="n"/>
                  <a:defRPr kumimoji="1" sz="3200">
                    <a:solidFill>
                      <a:schemeClr val="tx1"/>
                    </a:solidFill>
                    <a:latin typeface="Tahoma" pitchFamily="34" charset="0"/>
                  </a:defRPr>
                </a:lvl1pPr>
                <a:lvl2pPr marL="742950" indent="-285750">
                  <a:spcBef>
                    <a:spcPct val="20000"/>
                  </a:spcBef>
                  <a:buClr>
                    <a:srgbClr val="3C605F"/>
                  </a:buClr>
                  <a:buSzPct val="75000"/>
                  <a:buFont typeface="Wingdings" pitchFamily="2" charset="2"/>
                  <a:buChar char="n"/>
                  <a:defRPr kumimoji="1" sz="2800">
                    <a:solidFill>
                      <a:schemeClr val="tx1"/>
                    </a:solidFill>
                    <a:latin typeface="Tahoma" pitchFamily="34" charset="0"/>
                  </a:defRPr>
                </a:lvl2pPr>
                <a:lvl3pPr marL="1143000" indent="-228600">
                  <a:spcBef>
                    <a:spcPct val="20000"/>
                  </a:spcBef>
                  <a:buClr>
                    <a:srgbClr val="3C605F"/>
                  </a:buClr>
                  <a:buSzPct val="75000"/>
                  <a:buFont typeface="Wingdings" pitchFamily="2" charset="2"/>
                  <a:buChar char="n"/>
                  <a:defRPr kumimoji="1" sz="2400">
                    <a:solidFill>
                      <a:schemeClr val="tx1"/>
                    </a:solidFill>
                    <a:latin typeface="Tahoma" pitchFamily="34" charset="0"/>
                  </a:defRPr>
                </a:lvl3pPr>
                <a:lvl4pPr marL="1600200" indent="-228600">
                  <a:spcBef>
                    <a:spcPct val="20000"/>
                  </a:spcBef>
                  <a:buClr>
                    <a:srgbClr val="3C605F"/>
                  </a:buClr>
                  <a:buSzPct val="75000"/>
                  <a:buFont typeface="Wingdings" pitchFamily="2" charset="2"/>
                  <a:buChar char="n"/>
                  <a:defRPr kumimoji="1" sz="2000">
                    <a:solidFill>
                      <a:schemeClr val="tx1"/>
                    </a:solidFill>
                    <a:latin typeface="Tahoma" pitchFamily="34" charset="0"/>
                  </a:defRPr>
                </a:lvl4pPr>
                <a:lvl5pPr marL="2057400" indent="-228600">
                  <a:spcBef>
                    <a:spcPct val="20000"/>
                  </a:spcBef>
                  <a:buClr>
                    <a:srgbClr val="3C605F"/>
                  </a:buClr>
                  <a:buSzPct val="75000"/>
                  <a:buFont typeface="Wingdings" pitchFamily="2" charset="2"/>
                  <a:buChar char="n"/>
                  <a:defRPr kumimoji="1" sz="2000">
                    <a:solidFill>
                      <a:schemeClr val="tx1"/>
                    </a:solidFill>
                    <a:latin typeface="Tahoma" pitchFamily="34" charset="0"/>
                  </a:defRPr>
                </a:lvl5pPr>
                <a:lvl6pPr marL="25146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6pPr>
                <a:lvl7pPr marL="29718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7pPr>
                <a:lvl8pPr marL="34290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8pPr>
                <a:lvl9pPr marL="38862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9pPr>
              </a:lstStyle>
              <a:p>
                <a:pPr algn="ctr">
                  <a:spcBef>
                    <a:spcPct val="0"/>
                  </a:spcBef>
                  <a:buClrTx/>
                  <a:buSzTx/>
                  <a:buFontTx/>
                  <a:buNone/>
                </a:pPr>
                <a:r>
                  <a:rPr kumimoji="0" lang="pl-PL" altLang="pl-PL" sz="1600"/>
                  <a:t>Relacja1</a:t>
                </a:r>
              </a:p>
            </p:txBody>
          </p:sp>
          <p:sp>
            <p:nvSpPr>
              <p:cNvPr id="17" name="Rectangle 11"/>
              <p:cNvSpPr>
                <a:spLocks noChangeArrowheads="1"/>
              </p:cNvSpPr>
              <p:nvPr/>
            </p:nvSpPr>
            <p:spPr bwMode="auto">
              <a:xfrm>
                <a:off x="2496" y="3312"/>
                <a:ext cx="768" cy="240"/>
              </a:xfrm>
              <a:prstGeom prst="rect">
                <a:avLst/>
              </a:prstGeom>
              <a:solidFill>
                <a:schemeClr val="accent2"/>
              </a:solidFill>
              <a:ln w="9525">
                <a:solidFill>
                  <a:schemeClr val="tx1"/>
                </a:solidFill>
                <a:miter lim="800000"/>
                <a:headEnd/>
                <a:tailEnd/>
              </a:ln>
              <a:effectLst>
                <a:outerShdw dist="107763" dir="2700000" algn="ctr" rotWithShape="0">
                  <a:schemeClr val="bg2"/>
                </a:outerShdw>
              </a:effectLst>
            </p:spPr>
            <p:txBody>
              <a:bodyPr wrap="none" anchor="ctr"/>
              <a:lstStyle>
                <a:lvl1pPr>
                  <a:spcBef>
                    <a:spcPct val="20000"/>
                  </a:spcBef>
                  <a:buClr>
                    <a:srgbClr val="3C605F"/>
                  </a:buClr>
                  <a:buSzPct val="75000"/>
                  <a:buFont typeface="Wingdings" pitchFamily="2" charset="2"/>
                  <a:buChar char="n"/>
                  <a:defRPr kumimoji="1" sz="3200">
                    <a:solidFill>
                      <a:schemeClr val="tx1"/>
                    </a:solidFill>
                    <a:latin typeface="Tahoma" pitchFamily="34" charset="0"/>
                  </a:defRPr>
                </a:lvl1pPr>
                <a:lvl2pPr marL="742950" indent="-285750">
                  <a:spcBef>
                    <a:spcPct val="20000"/>
                  </a:spcBef>
                  <a:buClr>
                    <a:srgbClr val="3C605F"/>
                  </a:buClr>
                  <a:buSzPct val="75000"/>
                  <a:buFont typeface="Wingdings" pitchFamily="2" charset="2"/>
                  <a:buChar char="n"/>
                  <a:defRPr kumimoji="1" sz="2800">
                    <a:solidFill>
                      <a:schemeClr val="tx1"/>
                    </a:solidFill>
                    <a:latin typeface="Tahoma" pitchFamily="34" charset="0"/>
                  </a:defRPr>
                </a:lvl2pPr>
                <a:lvl3pPr marL="1143000" indent="-228600">
                  <a:spcBef>
                    <a:spcPct val="20000"/>
                  </a:spcBef>
                  <a:buClr>
                    <a:srgbClr val="3C605F"/>
                  </a:buClr>
                  <a:buSzPct val="75000"/>
                  <a:buFont typeface="Wingdings" pitchFamily="2" charset="2"/>
                  <a:buChar char="n"/>
                  <a:defRPr kumimoji="1" sz="2400">
                    <a:solidFill>
                      <a:schemeClr val="tx1"/>
                    </a:solidFill>
                    <a:latin typeface="Tahoma" pitchFamily="34" charset="0"/>
                  </a:defRPr>
                </a:lvl3pPr>
                <a:lvl4pPr marL="1600200" indent="-228600">
                  <a:spcBef>
                    <a:spcPct val="20000"/>
                  </a:spcBef>
                  <a:buClr>
                    <a:srgbClr val="3C605F"/>
                  </a:buClr>
                  <a:buSzPct val="75000"/>
                  <a:buFont typeface="Wingdings" pitchFamily="2" charset="2"/>
                  <a:buChar char="n"/>
                  <a:defRPr kumimoji="1" sz="2000">
                    <a:solidFill>
                      <a:schemeClr val="tx1"/>
                    </a:solidFill>
                    <a:latin typeface="Tahoma" pitchFamily="34" charset="0"/>
                  </a:defRPr>
                </a:lvl4pPr>
                <a:lvl5pPr marL="2057400" indent="-228600">
                  <a:spcBef>
                    <a:spcPct val="20000"/>
                  </a:spcBef>
                  <a:buClr>
                    <a:srgbClr val="3C605F"/>
                  </a:buClr>
                  <a:buSzPct val="75000"/>
                  <a:buFont typeface="Wingdings" pitchFamily="2" charset="2"/>
                  <a:buChar char="n"/>
                  <a:defRPr kumimoji="1" sz="2000">
                    <a:solidFill>
                      <a:schemeClr val="tx1"/>
                    </a:solidFill>
                    <a:latin typeface="Tahoma" pitchFamily="34" charset="0"/>
                  </a:defRPr>
                </a:lvl5pPr>
                <a:lvl6pPr marL="25146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6pPr>
                <a:lvl7pPr marL="29718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7pPr>
                <a:lvl8pPr marL="34290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8pPr>
                <a:lvl9pPr marL="38862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9pPr>
              </a:lstStyle>
              <a:p>
                <a:pPr algn="ctr">
                  <a:spcBef>
                    <a:spcPct val="0"/>
                  </a:spcBef>
                  <a:buClrTx/>
                  <a:buSzTx/>
                  <a:buFontTx/>
                  <a:buNone/>
                </a:pPr>
                <a:r>
                  <a:rPr kumimoji="0" lang="pl-PL" altLang="pl-PL" sz="1600"/>
                  <a:t>Relacja2</a:t>
                </a:r>
              </a:p>
            </p:txBody>
          </p:sp>
          <p:sp>
            <p:nvSpPr>
              <p:cNvPr id="18" name="Rectangle 12"/>
              <p:cNvSpPr>
                <a:spLocks noChangeArrowheads="1"/>
              </p:cNvSpPr>
              <p:nvPr/>
            </p:nvSpPr>
            <p:spPr bwMode="auto">
              <a:xfrm>
                <a:off x="2496" y="3648"/>
                <a:ext cx="768" cy="240"/>
              </a:xfrm>
              <a:prstGeom prst="rect">
                <a:avLst/>
              </a:prstGeom>
              <a:solidFill>
                <a:schemeClr val="accent2"/>
              </a:solidFill>
              <a:ln w="9525">
                <a:solidFill>
                  <a:schemeClr val="tx1"/>
                </a:solidFill>
                <a:miter lim="800000"/>
                <a:headEnd/>
                <a:tailEnd/>
              </a:ln>
              <a:effectLst>
                <a:outerShdw dist="107763" dir="2700000" algn="ctr" rotWithShape="0">
                  <a:schemeClr val="bg2"/>
                </a:outerShdw>
              </a:effectLst>
            </p:spPr>
            <p:txBody>
              <a:bodyPr wrap="none" anchor="ctr"/>
              <a:lstStyle>
                <a:lvl1pPr>
                  <a:spcBef>
                    <a:spcPct val="20000"/>
                  </a:spcBef>
                  <a:buClr>
                    <a:srgbClr val="3C605F"/>
                  </a:buClr>
                  <a:buSzPct val="75000"/>
                  <a:buFont typeface="Wingdings" pitchFamily="2" charset="2"/>
                  <a:buChar char="n"/>
                  <a:defRPr kumimoji="1" sz="3200">
                    <a:solidFill>
                      <a:schemeClr val="tx1"/>
                    </a:solidFill>
                    <a:latin typeface="Tahoma" pitchFamily="34" charset="0"/>
                  </a:defRPr>
                </a:lvl1pPr>
                <a:lvl2pPr marL="742950" indent="-285750">
                  <a:spcBef>
                    <a:spcPct val="20000"/>
                  </a:spcBef>
                  <a:buClr>
                    <a:srgbClr val="3C605F"/>
                  </a:buClr>
                  <a:buSzPct val="75000"/>
                  <a:buFont typeface="Wingdings" pitchFamily="2" charset="2"/>
                  <a:buChar char="n"/>
                  <a:defRPr kumimoji="1" sz="2800">
                    <a:solidFill>
                      <a:schemeClr val="tx1"/>
                    </a:solidFill>
                    <a:latin typeface="Tahoma" pitchFamily="34" charset="0"/>
                  </a:defRPr>
                </a:lvl2pPr>
                <a:lvl3pPr marL="1143000" indent="-228600">
                  <a:spcBef>
                    <a:spcPct val="20000"/>
                  </a:spcBef>
                  <a:buClr>
                    <a:srgbClr val="3C605F"/>
                  </a:buClr>
                  <a:buSzPct val="75000"/>
                  <a:buFont typeface="Wingdings" pitchFamily="2" charset="2"/>
                  <a:buChar char="n"/>
                  <a:defRPr kumimoji="1" sz="2400">
                    <a:solidFill>
                      <a:schemeClr val="tx1"/>
                    </a:solidFill>
                    <a:latin typeface="Tahoma" pitchFamily="34" charset="0"/>
                  </a:defRPr>
                </a:lvl3pPr>
                <a:lvl4pPr marL="1600200" indent="-228600">
                  <a:spcBef>
                    <a:spcPct val="20000"/>
                  </a:spcBef>
                  <a:buClr>
                    <a:srgbClr val="3C605F"/>
                  </a:buClr>
                  <a:buSzPct val="75000"/>
                  <a:buFont typeface="Wingdings" pitchFamily="2" charset="2"/>
                  <a:buChar char="n"/>
                  <a:defRPr kumimoji="1" sz="2000">
                    <a:solidFill>
                      <a:schemeClr val="tx1"/>
                    </a:solidFill>
                    <a:latin typeface="Tahoma" pitchFamily="34" charset="0"/>
                  </a:defRPr>
                </a:lvl4pPr>
                <a:lvl5pPr marL="2057400" indent="-228600">
                  <a:spcBef>
                    <a:spcPct val="20000"/>
                  </a:spcBef>
                  <a:buClr>
                    <a:srgbClr val="3C605F"/>
                  </a:buClr>
                  <a:buSzPct val="75000"/>
                  <a:buFont typeface="Wingdings" pitchFamily="2" charset="2"/>
                  <a:buChar char="n"/>
                  <a:defRPr kumimoji="1" sz="2000">
                    <a:solidFill>
                      <a:schemeClr val="tx1"/>
                    </a:solidFill>
                    <a:latin typeface="Tahoma" pitchFamily="34" charset="0"/>
                  </a:defRPr>
                </a:lvl5pPr>
                <a:lvl6pPr marL="25146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6pPr>
                <a:lvl7pPr marL="29718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7pPr>
                <a:lvl8pPr marL="34290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8pPr>
                <a:lvl9pPr marL="38862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9pPr>
              </a:lstStyle>
              <a:p>
                <a:pPr algn="ctr">
                  <a:spcBef>
                    <a:spcPct val="0"/>
                  </a:spcBef>
                  <a:buClrTx/>
                  <a:buSzTx/>
                  <a:buFontTx/>
                  <a:buNone/>
                </a:pPr>
                <a:r>
                  <a:rPr kumimoji="0" lang="pl-PL" altLang="pl-PL" sz="1600"/>
                  <a:t>Relacja3</a:t>
                </a:r>
              </a:p>
            </p:txBody>
          </p:sp>
        </p:grpSp>
        <p:sp>
          <p:nvSpPr>
            <p:cNvPr id="19" name="AutoShape 13"/>
            <p:cNvSpPr>
              <a:spLocks noChangeArrowheads="1"/>
            </p:cNvSpPr>
            <p:nvPr/>
          </p:nvSpPr>
          <p:spPr bwMode="auto">
            <a:xfrm>
              <a:off x="5334000" y="4267200"/>
              <a:ext cx="2514600" cy="2057400"/>
            </a:xfrm>
            <a:prstGeom prst="flowChartProcess">
              <a:avLst/>
            </a:prstGeom>
            <a:solidFill>
              <a:schemeClr val="accent1"/>
            </a:solidFill>
            <a:ln w="9525">
              <a:solidFill>
                <a:schemeClr val="tx1"/>
              </a:solidFill>
              <a:miter lim="800000"/>
              <a:headEnd/>
              <a:tailEnd/>
            </a:ln>
          </p:spPr>
          <p:txBody>
            <a:bodyPr wrap="none"/>
            <a:lstStyle>
              <a:lvl1pPr>
                <a:spcBef>
                  <a:spcPct val="20000"/>
                </a:spcBef>
                <a:buClr>
                  <a:srgbClr val="3C605F"/>
                </a:buClr>
                <a:buSzPct val="75000"/>
                <a:buFont typeface="Wingdings" pitchFamily="2" charset="2"/>
                <a:buChar char="n"/>
                <a:defRPr kumimoji="1" sz="3200">
                  <a:solidFill>
                    <a:schemeClr val="tx1"/>
                  </a:solidFill>
                  <a:latin typeface="Tahoma" pitchFamily="34" charset="0"/>
                </a:defRPr>
              </a:lvl1pPr>
              <a:lvl2pPr marL="742950" indent="-285750">
                <a:spcBef>
                  <a:spcPct val="20000"/>
                </a:spcBef>
                <a:buClr>
                  <a:srgbClr val="3C605F"/>
                </a:buClr>
                <a:buSzPct val="75000"/>
                <a:buFont typeface="Wingdings" pitchFamily="2" charset="2"/>
                <a:buChar char="n"/>
                <a:defRPr kumimoji="1" sz="2800">
                  <a:solidFill>
                    <a:schemeClr val="tx1"/>
                  </a:solidFill>
                  <a:latin typeface="Tahoma" pitchFamily="34" charset="0"/>
                </a:defRPr>
              </a:lvl2pPr>
              <a:lvl3pPr marL="1143000" indent="-228600">
                <a:spcBef>
                  <a:spcPct val="20000"/>
                </a:spcBef>
                <a:buClr>
                  <a:srgbClr val="3C605F"/>
                </a:buClr>
                <a:buSzPct val="75000"/>
                <a:buFont typeface="Wingdings" pitchFamily="2" charset="2"/>
                <a:buChar char="n"/>
                <a:defRPr kumimoji="1" sz="2400">
                  <a:solidFill>
                    <a:schemeClr val="tx1"/>
                  </a:solidFill>
                  <a:latin typeface="Tahoma" pitchFamily="34" charset="0"/>
                </a:defRPr>
              </a:lvl3pPr>
              <a:lvl4pPr marL="1600200" indent="-228600">
                <a:spcBef>
                  <a:spcPct val="20000"/>
                </a:spcBef>
                <a:buClr>
                  <a:srgbClr val="3C605F"/>
                </a:buClr>
                <a:buSzPct val="75000"/>
                <a:buFont typeface="Wingdings" pitchFamily="2" charset="2"/>
                <a:buChar char="n"/>
                <a:defRPr kumimoji="1" sz="2000">
                  <a:solidFill>
                    <a:schemeClr val="tx1"/>
                  </a:solidFill>
                  <a:latin typeface="Tahoma" pitchFamily="34" charset="0"/>
                </a:defRPr>
              </a:lvl4pPr>
              <a:lvl5pPr marL="2057400" indent="-228600">
                <a:spcBef>
                  <a:spcPct val="20000"/>
                </a:spcBef>
                <a:buClr>
                  <a:srgbClr val="3C605F"/>
                </a:buClr>
                <a:buSzPct val="75000"/>
                <a:buFont typeface="Wingdings" pitchFamily="2" charset="2"/>
                <a:buChar char="n"/>
                <a:defRPr kumimoji="1" sz="2000">
                  <a:solidFill>
                    <a:schemeClr val="tx1"/>
                  </a:solidFill>
                  <a:latin typeface="Tahoma" pitchFamily="34" charset="0"/>
                </a:defRPr>
              </a:lvl5pPr>
              <a:lvl6pPr marL="25146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6pPr>
              <a:lvl7pPr marL="29718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7pPr>
              <a:lvl8pPr marL="34290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8pPr>
              <a:lvl9pPr marL="38862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9pPr>
            </a:lstStyle>
            <a:p>
              <a:pPr>
                <a:spcBef>
                  <a:spcPct val="0"/>
                </a:spcBef>
                <a:buClrTx/>
                <a:buSzTx/>
                <a:buFontTx/>
                <a:buNone/>
              </a:pPr>
              <a:r>
                <a:rPr kumimoji="0" lang="pl-PL" altLang="pl-PL" sz="2000" dirty="0"/>
                <a:t>SQL</a:t>
              </a:r>
            </a:p>
          </p:txBody>
        </p:sp>
        <p:sp>
          <p:nvSpPr>
            <p:cNvPr id="20" name="Rectangle 14"/>
            <p:cNvSpPr>
              <a:spLocks noChangeArrowheads="1"/>
            </p:cNvSpPr>
            <p:nvPr/>
          </p:nvSpPr>
          <p:spPr bwMode="auto">
            <a:xfrm>
              <a:off x="5486400" y="4724400"/>
              <a:ext cx="1524000" cy="381000"/>
            </a:xfrm>
            <a:prstGeom prst="rect">
              <a:avLst/>
            </a:prstGeom>
            <a:solidFill>
              <a:schemeClr val="bg1"/>
            </a:solidFill>
            <a:ln w="9525">
              <a:solidFill>
                <a:schemeClr val="tx1"/>
              </a:solidFill>
              <a:miter lim="800000"/>
              <a:headEnd/>
              <a:tailEnd/>
            </a:ln>
            <a:effectLst>
              <a:outerShdw dist="107763" dir="2700000" algn="ctr" rotWithShape="0">
                <a:schemeClr val="bg2"/>
              </a:outerShdw>
            </a:effectLst>
          </p:spPr>
          <p:txBody>
            <a:bodyPr wrap="none" anchor="ctr"/>
            <a:lstStyle>
              <a:lvl1pPr>
                <a:spcBef>
                  <a:spcPct val="20000"/>
                </a:spcBef>
                <a:buClr>
                  <a:srgbClr val="3C605F"/>
                </a:buClr>
                <a:buSzPct val="75000"/>
                <a:buFont typeface="Wingdings" pitchFamily="2" charset="2"/>
                <a:buChar char="n"/>
                <a:defRPr kumimoji="1" sz="3200">
                  <a:solidFill>
                    <a:schemeClr val="tx1"/>
                  </a:solidFill>
                  <a:latin typeface="Tahoma" pitchFamily="34" charset="0"/>
                </a:defRPr>
              </a:lvl1pPr>
              <a:lvl2pPr marL="742950" indent="-285750">
                <a:spcBef>
                  <a:spcPct val="20000"/>
                </a:spcBef>
                <a:buClr>
                  <a:srgbClr val="3C605F"/>
                </a:buClr>
                <a:buSzPct val="75000"/>
                <a:buFont typeface="Wingdings" pitchFamily="2" charset="2"/>
                <a:buChar char="n"/>
                <a:defRPr kumimoji="1" sz="2800">
                  <a:solidFill>
                    <a:schemeClr val="tx1"/>
                  </a:solidFill>
                  <a:latin typeface="Tahoma" pitchFamily="34" charset="0"/>
                </a:defRPr>
              </a:lvl2pPr>
              <a:lvl3pPr marL="1143000" indent="-228600">
                <a:spcBef>
                  <a:spcPct val="20000"/>
                </a:spcBef>
                <a:buClr>
                  <a:srgbClr val="3C605F"/>
                </a:buClr>
                <a:buSzPct val="75000"/>
                <a:buFont typeface="Wingdings" pitchFamily="2" charset="2"/>
                <a:buChar char="n"/>
                <a:defRPr kumimoji="1" sz="2400">
                  <a:solidFill>
                    <a:schemeClr val="tx1"/>
                  </a:solidFill>
                  <a:latin typeface="Tahoma" pitchFamily="34" charset="0"/>
                </a:defRPr>
              </a:lvl3pPr>
              <a:lvl4pPr marL="1600200" indent="-228600">
                <a:spcBef>
                  <a:spcPct val="20000"/>
                </a:spcBef>
                <a:buClr>
                  <a:srgbClr val="3C605F"/>
                </a:buClr>
                <a:buSzPct val="75000"/>
                <a:buFont typeface="Wingdings" pitchFamily="2" charset="2"/>
                <a:buChar char="n"/>
                <a:defRPr kumimoji="1" sz="2000">
                  <a:solidFill>
                    <a:schemeClr val="tx1"/>
                  </a:solidFill>
                  <a:latin typeface="Tahoma" pitchFamily="34" charset="0"/>
                </a:defRPr>
              </a:lvl4pPr>
              <a:lvl5pPr marL="2057400" indent="-228600">
                <a:spcBef>
                  <a:spcPct val="20000"/>
                </a:spcBef>
                <a:buClr>
                  <a:srgbClr val="3C605F"/>
                </a:buClr>
                <a:buSzPct val="75000"/>
                <a:buFont typeface="Wingdings" pitchFamily="2" charset="2"/>
                <a:buChar char="n"/>
                <a:defRPr kumimoji="1" sz="2000">
                  <a:solidFill>
                    <a:schemeClr val="tx1"/>
                  </a:solidFill>
                  <a:latin typeface="Tahoma" pitchFamily="34" charset="0"/>
                </a:defRPr>
              </a:lvl5pPr>
              <a:lvl6pPr marL="25146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6pPr>
              <a:lvl7pPr marL="29718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7pPr>
              <a:lvl8pPr marL="34290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8pPr>
              <a:lvl9pPr marL="38862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9pPr>
            </a:lstStyle>
            <a:p>
              <a:pPr algn="ctr">
                <a:spcBef>
                  <a:spcPct val="0"/>
                </a:spcBef>
                <a:buClrTx/>
                <a:buSzTx/>
                <a:buFontTx/>
                <a:buNone/>
              </a:pPr>
              <a:r>
                <a:rPr kumimoji="0" lang="en-GB" altLang="pl-PL" sz="1200" dirty="0"/>
                <a:t>Create Table1</a:t>
              </a:r>
            </a:p>
          </p:txBody>
        </p:sp>
        <p:sp>
          <p:nvSpPr>
            <p:cNvPr id="21" name="Rectangle 17"/>
            <p:cNvSpPr>
              <a:spLocks noChangeArrowheads="1"/>
            </p:cNvSpPr>
            <p:nvPr/>
          </p:nvSpPr>
          <p:spPr bwMode="auto">
            <a:xfrm>
              <a:off x="5486400" y="5257800"/>
              <a:ext cx="1524000" cy="381000"/>
            </a:xfrm>
            <a:prstGeom prst="rect">
              <a:avLst/>
            </a:prstGeom>
            <a:solidFill>
              <a:schemeClr val="bg1"/>
            </a:solidFill>
            <a:ln w="9525">
              <a:solidFill>
                <a:schemeClr val="tx1"/>
              </a:solidFill>
              <a:miter lim="800000"/>
              <a:headEnd/>
              <a:tailEnd/>
            </a:ln>
            <a:effectLst>
              <a:outerShdw dist="107763" dir="2700000" algn="ctr" rotWithShape="0">
                <a:schemeClr val="bg2"/>
              </a:outerShdw>
            </a:effectLst>
          </p:spPr>
          <p:txBody>
            <a:bodyPr wrap="none" anchor="ctr"/>
            <a:lstStyle>
              <a:lvl1pPr>
                <a:spcBef>
                  <a:spcPct val="20000"/>
                </a:spcBef>
                <a:buClr>
                  <a:srgbClr val="3C605F"/>
                </a:buClr>
                <a:buSzPct val="75000"/>
                <a:buFont typeface="Wingdings" pitchFamily="2" charset="2"/>
                <a:buChar char="n"/>
                <a:defRPr kumimoji="1" sz="3200">
                  <a:solidFill>
                    <a:schemeClr val="tx1"/>
                  </a:solidFill>
                  <a:latin typeface="Tahoma" pitchFamily="34" charset="0"/>
                </a:defRPr>
              </a:lvl1pPr>
              <a:lvl2pPr marL="742950" indent="-285750">
                <a:spcBef>
                  <a:spcPct val="20000"/>
                </a:spcBef>
                <a:buClr>
                  <a:srgbClr val="3C605F"/>
                </a:buClr>
                <a:buSzPct val="75000"/>
                <a:buFont typeface="Wingdings" pitchFamily="2" charset="2"/>
                <a:buChar char="n"/>
                <a:defRPr kumimoji="1" sz="2800">
                  <a:solidFill>
                    <a:schemeClr val="tx1"/>
                  </a:solidFill>
                  <a:latin typeface="Tahoma" pitchFamily="34" charset="0"/>
                </a:defRPr>
              </a:lvl2pPr>
              <a:lvl3pPr marL="1143000" indent="-228600">
                <a:spcBef>
                  <a:spcPct val="20000"/>
                </a:spcBef>
                <a:buClr>
                  <a:srgbClr val="3C605F"/>
                </a:buClr>
                <a:buSzPct val="75000"/>
                <a:buFont typeface="Wingdings" pitchFamily="2" charset="2"/>
                <a:buChar char="n"/>
                <a:defRPr kumimoji="1" sz="2400">
                  <a:solidFill>
                    <a:schemeClr val="tx1"/>
                  </a:solidFill>
                  <a:latin typeface="Tahoma" pitchFamily="34" charset="0"/>
                </a:defRPr>
              </a:lvl3pPr>
              <a:lvl4pPr marL="1600200" indent="-228600">
                <a:spcBef>
                  <a:spcPct val="20000"/>
                </a:spcBef>
                <a:buClr>
                  <a:srgbClr val="3C605F"/>
                </a:buClr>
                <a:buSzPct val="75000"/>
                <a:buFont typeface="Wingdings" pitchFamily="2" charset="2"/>
                <a:buChar char="n"/>
                <a:defRPr kumimoji="1" sz="2000">
                  <a:solidFill>
                    <a:schemeClr val="tx1"/>
                  </a:solidFill>
                  <a:latin typeface="Tahoma" pitchFamily="34" charset="0"/>
                </a:defRPr>
              </a:lvl4pPr>
              <a:lvl5pPr marL="2057400" indent="-228600">
                <a:spcBef>
                  <a:spcPct val="20000"/>
                </a:spcBef>
                <a:buClr>
                  <a:srgbClr val="3C605F"/>
                </a:buClr>
                <a:buSzPct val="75000"/>
                <a:buFont typeface="Wingdings" pitchFamily="2" charset="2"/>
                <a:buChar char="n"/>
                <a:defRPr kumimoji="1" sz="2000">
                  <a:solidFill>
                    <a:schemeClr val="tx1"/>
                  </a:solidFill>
                  <a:latin typeface="Tahoma" pitchFamily="34" charset="0"/>
                </a:defRPr>
              </a:lvl5pPr>
              <a:lvl6pPr marL="25146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6pPr>
              <a:lvl7pPr marL="29718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7pPr>
              <a:lvl8pPr marL="34290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8pPr>
              <a:lvl9pPr marL="38862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9pPr>
            </a:lstStyle>
            <a:p>
              <a:pPr algn="ctr">
                <a:spcBef>
                  <a:spcPct val="0"/>
                </a:spcBef>
                <a:buClrTx/>
                <a:buSzTx/>
                <a:buFontTx/>
                <a:buNone/>
              </a:pPr>
              <a:r>
                <a:rPr kumimoji="0" lang="en-GB" altLang="pl-PL" sz="1200"/>
                <a:t>Create Table</a:t>
              </a:r>
              <a:r>
                <a:rPr kumimoji="0" lang="pl-PL" altLang="pl-PL" sz="1200"/>
                <a:t>2</a:t>
              </a:r>
              <a:endParaRPr kumimoji="0" lang="en-GB" altLang="pl-PL" sz="1200"/>
            </a:p>
          </p:txBody>
        </p:sp>
        <p:sp>
          <p:nvSpPr>
            <p:cNvPr id="22" name="Rectangle 18"/>
            <p:cNvSpPr>
              <a:spLocks noChangeArrowheads="1"/>
            </p:cNvSpPr>
            <p:nvPr/>
          </p:nvSpPr>
          <p:spPr bwMode="auto">
            <a:xfrm>
              <a:off x="5486400" y="5791200"/>
              <a:ext cx="1524000" cy="381000"/>
            </a:xfrm>
            <a:prstGeom prst="rect">
              <a:avLst/>
            </a:prstGeom>
            <a:solidFill>
              <a:schemeClr val="bg1"/>
            </a:solidFill>
            <a:ln w="9525">
              <a:solidFill>
                <a:schemeClr val="tx1"/>
              </a:solidFill>
              <a:miter lim="800000"/>
              <a:headEnd/>
              <a:tailEnd/>
            </a:ln>
            <a:effectLst>
              <a:outerShdw dist="107763" dir="2700000" algn="ctr" rotWithShape="0">
                <a:schemeClr val="bg2"/>
              </a:outerShdw>
            </a:effectLst>
          </p:spPr>
          <p:txBody>
            <a:bodyPr wrap="none" anchor="ctr"/>
            <a:lstStyle>
              <a:lvl1pPr>
                <a:spcBef>
                  <a:spcPct val="20000"/>
                </a:spcBef>
                <a:buClr>
                  <a:srgbClr val="3C605F"/>
                </a:buClr>
                <a:buSzPct val="75000"/>
                <a:buFont typeface="Wingdings" pitchFamily="2" charset="2"/>
                <a:buChar char="n"/>
                <a:defRPr kumimoji="1" sz="3200">
                  <a:solidFill>
                    <a:schemeClr val="tx1"/>
                  </a:solidFill>
                  <a:latin typeface="Tahoma" pitchFamily="34" charset="0"/>
                </a:defRPr>
              </a:lvl1pPr>
              <a:lvl2pPr marL="742950" indent="-285750">
                <a:spcBef>
                  <a:spcPct val="20000"/>
                </a:spcBef>
                <a:buClr>
                  <a:srgbClr val="3C605F"/>
                </a:buClr>
                <a:buSzPct val="75000"/>
                <a:buFont typeface="Wingdings" pitchFamily="2" charset="2"/>
                <a:buChar char="n"/>
                <a:defRPr kumimoji="1" sz="2800">
                  <a:solidFill>
                    <a:schemeClr val="tx1"/>
                  </a:solidFill>
                  <a:latin typeface="Tahoma" pitchFamily="34" charset="0"/>
                </a:defRPr>
              </a:lvl2pPr>
              <a:lvl3pPr marL="1143000" indent="-228600">
                <a:spcBef>
                  <a:spcPct val="20000"/>
                </a:spcBef>
                <a:buClr>
                  <a:srgbClr val="3C605F"/>
                </a:buClr>
                <a:buSzPct val="75000"/>
                <a:buFont typeface="Wingdings" pitchFamily="2" charset="2"/>
                <a:buChar char="n"/>
                <a:defRPr kumimoji="1" sz="2400">
                  <a:solidFill>
                    <a:schemeClr val="tx1"/>
                  </a:solidFill>
                  <a:latin typeface="Tahoma" pitchFamily="34" charset="0"/>
                </a:defRPr>
              </a:lvl3pPr>
              <a:lvl4pPr marL="1600200" indent="-228600">
                <a:spcBef>
                  <a:spcPct val="20000"/>
                </a:spcBef>
                <a:buClr>
                  <a:srgbClr val="3C605F"/>
                </a:buClr>
                <a:buSzPct val="75000"/>
                <a:buFont typeface="Wingdings" pitchFamily="2" charset="2"/>
                <a:buChar char="n"/>
                <a:defRPr kumimoji="1" sz="2000">
                  <a:solidFill>
                    <a:schemeClr val="tx1"/>
                  </a:solidFill>
                  <a:latin typeface="Tahoma" pitchFamily="34" charset="0"/>
                </a:defRPr>
              </a:lvl4pPr>
              <a:lvl5pPr marL="2057400" indent="-228600">
                <a:spcBef>
                  <a:spcPct val="20000"/>
                </a:spcBef>
                <a:buClr>
                  <a:srgbClr val="3C605F"/>
                </a:buClr>
                <a:buSzPct val="75000"/>
                <a:buFont typeface="Wingdings" pitchFamily="2" charset="2"/>
                <a:buChar char="n"/>
                <a:defRPr kumimoji="1" sz="2000">
                  <a:solidFill>
                    <a:schemeClr val="tx1"/>
                  </a:solidFill>
                  <a:latin typeface="Tahoma" pitchFamily="34" charset="0"/>
                </a:defRPr>
              </a:lvl5pPr>
              <a:lvl6pPr marL="25146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6pPr>
              <a:lvl7pPr marL="29718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7pPr>
              <a:lvl8pPr marL="34290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8pPr>
              <a:lvl9pPr marL="38862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9pPr>
            </a:lstStyle>
            <a:p>
              <a:pPr algn="ctr">
                <a:spcBef>
                  <a:spcPct val="0"/>
                </a:spcBef>
                <a:buClrTx/>
                <a:buSzTx/>
                <a:buFontTx/>
                <a:buNone/>
              </a:pPr>
              <a:r>
                <a:rPr kumimoji="0" lang="en-GB" altLang="pl-PL" sz="1200"/>
                <a:t>Create Table</a:t>
              </a:r>
              <a:r>
                <a:rPr kumimoji="0" lang="pl-PL" altLang="pl-PL" sz="1200"/>
                <a:t>3</a:t>
              </a:r>
              <a:endParaRPr kumimoji="0" lang="en-GB" altLang="pl-PL" sz="1200"/>
            </a:p>
          </p:txBody>
        </p:sp>
        <p:sp>
          <p:nvSpPr>
            <p:cNvPr id="23" name="AutoShape 19"/>
            <p:cNvSpPr>
              <a:spLocks noChangeArrowheads="1"/>
            </p:cNvSpPr>
            <p:nvPr/>
          </p:nvSpPr>
          <p:spPr bwMode="auto">
            <a:xfrm>
              <a:off x="2743200" y="3810000"/>
              <a:ext cx="5867400" cy="2743200"/>
            </a:xfrm>
            <a:prstGeom prst="flowChartAlternateProcess">
              <a:avLst/>
            </a:prstGeom>
            <a:noFill/>
            <a:ln w="9525">
              <a:solidFill>
                <a:schemeClr val="tx1"/>
              </a:solidFill>
              <a:prstDash val="dash"/>
              <a:miter lim="800000"/>
              <a:headEnd/>
              <a:tailEnd/>
            </a:ln>
            <a:extLst>
              <a:ext uri="{909E8E84-426E-40DD-AFC4-6F175D3DCCD1}">
                <a14:hiddenFill xmlns:a14="http://schemas.microsoft.com/office/drawing/2010/main">
                  <a:solidFill>
                    <a:srgbClr val="FFFFFF"/>
                  </a:solidFill>
                </a14:hiddenFill>
              </a:ext>
            </a:extLst>
          </p:spPr>
          <p:txBody>
            <a:bodyPr wrap="none"/>
            <a:lstStyle>
              <a:lvl1pPr>
                <a:spcBef>
                  <a:spcPct val="20000"/>
                </a:spcBef>
                <a:buClr>
                  <a:srgbClr val="3C605F"/>
                </a:buClr>
                <a:buSzPct val="75000"/>
                <a:buFont typeface="Wingdings" pitchFamily="2" charset="2"/>
                <a:buChar char="n"/>
                <a:defRPr kumimoji="1" sz="3200">
                  <a:solidFill>
                    <a:schemeClr val="tx1"/>
                  </a:solidFill>
                  <a:latin typeface="Tahoma" pitchFamily="34" charset="0"/>
                </a:defRPr>
              </a:lvl1pPr>
              <a:lvl2pPr marL="742950" indent="-285750">
                <a:spcBef>
                  <a:spcPct val="20000"/>
                </a:spcBef>
                <a:buClr>
                  <a:srgbClr val="3C605F"/>
                </a:buClr>
                <a:buSzPct val="75000"/>
                <a:buFont typeface="Wingdings" pitchFamily="2" charset="2"/>
                <a:buChar char="n"/>
                <a:defRPr kumimoji="1" sz="2800">
                  <a:solidFill>
                    <a:schemeClr val="tx1"/>
                  </a:solidFill>
                  <a:latin typeface="Tahoma" pitchFamily="34" charset="0"/>
                </a:defRPr>
              </a:lvl2pPr>
              <a:lvl3pPr marL="1143000" indent="-228600">
                <a:spcBef>
                  <a:spcPct val="20000"/>
                </a:spcBef>
                <a:buClr>
                  <a:srgbClr val="3C605F"/>
                </a:buClr>
                <a:buSzPct val="75000"/>
                <a:buFont typeface="Wingdings" pitchFamily="2" charset="2"/>
                <a:buChar char="n"/>
                <a:defRPr kumimoji="1" sz="2400">
                  <a:solidFill>
                    <a:schemeClr val="tx1"/>
                  </a:solidFill>
                  <a:latin typeface="Tahoma" pitchFamily="34" charset="0"/>
                </a:defRPr>
              </a:lvl3pPr>
              <a:lvl4pPr marL="1600200" indent="-228600">
                <a:spcBef>
                  <a:spcPct val="20000"/>
                </a:spcBef>
                <a:buClr>
                  <a:srgbClr val="3C605F"/>
                </a:buClr>
                <a:buSzPct val="75000"/>
                <a:buFont typeface="Wingdings" pitchFamily="2" charset="2"/>
                <a:buChar char="n"/>
                <a:defRPr kumimoji="1" sz="2000">
                  <a:solidFill>
                    <a:schemeClr val="tx1"/>
                  </a:solidFill>
                  <a:latin typeface="Tahoma" pitchFamily="34" charset="0"/>
                </a:defRPr>
              </a:lvl4pPr>
              <a:lvl5pPr marL="2057400" indent="-228600">
                <a:spcBef>
                  <a:spcPct val="20000"/>
                </a:spcBef>
                <a:buClr>
                  <a:srgbClr val="3C605F"/>
                </a:buClr>
                <a:buSzPct val="75000"/>
                <a:buFont typeface="Wingdings" pitchFamily="2" charset="2"/>
                <a:buChar char="n"/>
                <a:defRPr kumimoji="1" sz="2000">
                  <a:solidFill>
                    <a:schemeClr val="tx1"/>
                  </a:solidFill>
                  <a:latin typeface="Tahoma" pitchFamily="34" charset="0"/>
                </a:defRPr>
              </a:lvl5pPr>
              <a:lvl6pPr marL="25146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6pPr>
              <a:lvl7pPr marL="29718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7pPr>
              <a:lvl8pPr marL="34290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8pPr>
              <a:lvl9pPr marL="38862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9pPr>
            </a:lstStyle>
            <a:p>
              <a:pPr algn="r">
                <a:spcBef>
                  <a:spcPct val="0"/>
                </a:spcBef>
                <a:buClrTx/>
                <a:buSzTx/>
                <a:buFontTx/>
                <a:buNone/>
              </a:pPr>
              <a:endParaRPr kumimoji="0" lang="pl-PL" altLang="pl-PL" sz="2000" dirty="0"/>
            </a:p>
          </p:txBody>
        </p:sp>
        <p:sp>
          <p:nvSpPr>
            <p:cNvPr id="24" name="AutoShape 21"/>
            <p:cNvSpPr>
              <a:spLocks noChangeArrowheads="1"/>
            </p:cNvSpPr>
            <p:nvPr/>
          </p:nvSpPr>
          <p:spPr bwMode="auto">
            <a:xfrm>
              <a:off x="4800600" y="5029200"/>
              <a:ext cx="533400" cy="685800"/>
            </a:xfrm>
            <a:prstGeom prst="rightArrow">
              <a:avLst>
                <a:gd name="adj1" fmla="val 45833"/>
                <a:gd name="adj2" fmla="val 67264"/>
              </a:avLst>
            </a:prstGeom>
            <a:solidFill>
              <a:schemeClr val="accent1"/>
            </a:solidFill>
            <a:ln w="9525">
              <a:solidFill>
                <a:schemeClr val="tx1"/>
              </a:solidFill>
              <a:miter lim="800000"/>
              <a:headEnd/>
              <a:tailEnd/>
            </a:ln>
          </p:spPr>
          <p:txBody>
            <a:bodyPr wrap="none" anchor="ctr"/>
            <a:lstStyle>
              <a:lvl1pPr>
                <a:spcBef>
                  <a:spcPct val="20000"/>
                </a:spcBef>
                <a:buClr>
                  <a:srgbClr val="3C605F"/>
                </a:buClr>
                <a:buSzPct val="75000"/>
                <a:buFont typeface="Wingdings" pitchFamily="2" charset="2"/>
                <a:buChar char="n"/>
                <a:defRPr kumimoji="1" sz="3200">
                  <a:solidFill>
                    <a:schemeClr val="tx1"/>
                  </a:solidFill>
                  <a:latin typeface="Tahoma" pitchFamily="34" charset="0"/>
                </a:defRPr>
              </a:lvl1pPr>
              <a:lvl2pPr marL="742950" indent="-285750">
                <a:spcBef>
                  <a:spcPct val="20000"/>
                </a:spcBef>
                <a:buClr>
                  <a:srgbClr val="3C605F"/>
                </a:buClr>
                <a:buSzPct val="75000"/>
                <a:buFont typeface="Wingdings" pitchFamily="2" charset="2"/>
                <a:buChar char="n"/>
                <a:defRPr kumimoji="1" sz="2800">
                  <a:solidFill>
                    <a:schemeClr val="tx1"/>
                  </a:solidFill>
                  <a:latin typeface="Tahoma" pitchFamily="34" charset="0"/>
                </a:defRPr>
              </a:lvl2pPr>
              <a:lvl3pPr marL="1143000" indent="-228600">
                <a:spcBef>
                  <a:spcPct val="20000"/>
                </a:spcBef>
                <a:buClr>
                  <a:srgbClr val="3C605F"/>
                </a:buClr>
                <a:buSzPct val="75000"/>
                <a:buFont typeface="Wingdings" pitchFamily="2" charset="2"/>
                <a:buChar char="n"/>
                <a:defRPr kumimoji="1" sz="2400">
                  <a:solidFill>
                    <a:schemeClr val="tx1"/>
                  </a:solidFill>
                  <a:latin typeface="Tahoma" pitchFamily="34" charset="0"/>
                </a:defRPr>
              </a:lvl3pPr>
              <a:lvl4pPr marL="1600200" indent="-228600">
                <a:spcBef>
                  <a:spcPct val="20000"/>
                </a:spcBef>
                <a:buClr>
                  <a:srgbClr val="3C605F"/>
                </a:buClr>
                <a:buSzPct val="75000"/>
                <a:buFont typeface="Wingdings" pitchFamily="2" charset="2"/>
                <a:buChar char="n"/>
                <a:defRPr kumimoji="1" sz="2000">
                  <a:solidFill>
                    <a:schemeClr val="tx1"/>
                  </a:solidFill>
                  <a:latin typeface="Tahoma" pitchFamily="34" charset="0"/>
                </a:defRPr>
              </a:lvl4pPr>
              <a:lvl5pPr marL="2057400" indent="-228600">
                <a:spcBef>
                  <a:spcPct val="20000"/>
                </a:spcBef>
                <a:buClr>
                  <a:srgbClr val="3C605F"/>
                </a:buClr>
                <a:buSzPct val="75000"/>
                <a:buFont typeface="Wingdings" pitchFamily="2" charset="2"/>
                <a:buChar char="n"/>
                <a:defRPr kumimoji="1" sz="2000">
                  <a:solidFill>
                    <a:schemeClr val="tx1"/>
                  </a:solidFill>
                  <a:latin typeface="Tahoma" pitchFamily="34" charset="0"/>
                </a:defRPr>
              </a:lvl5pPr>
              <a:lvl6pPr marL="25146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6pPr>
              <a:lvl7pPr marL="29718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7pPr>
              <a:lvl8pPr marL="34290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8pPr>
              <a:lvl9pPr marL="38862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9pPr>
            </a:lstStyle>
            <a:p>
              <a:pPr>
                <a:spcBef>
                  <a:spcPct val="0"/>
                </a:spcBef>
                <a:buClrTx/>
                <a:buSzTx/>
                <a:buFontTx/>
                <a:buNone/>
              </a:pPr>
              <a:endParaRPr kumimoji="0" lang="pl-PL" altLang="pl-PL"/>
            </a:p>
          </p:txBody>
        </p:sp>
        <p:sp>
          <p:nvSpPr>
            <p:cNvPr id="25" name="Rectangle 28"/>
            <p:cNvSpPr>
              <a:spLocks noChangeArrowheads="1"/>
            </p:cNvSpPr>
            <p:nvPr/>
          </p:nvSpPr>
          <p:spPr bwMode="auto">
            <a:xfrm>
              <a:off x="7162800" y="4724400"/>
              <a:ext cx="457200" cy="1447800"/>
            </a:xfrm>
            <a:prstGeom prst="rect">
              <a:avLst/>
            </a:prstGeom>
            <a:solidFill>
              <a:schemeClr val="bg1"/>
            </a:solidFill>
            <a:ln w="9525">
              <a:solidFill>
                <a:schemeClr val="tx1"/>
              </a:solidFill>
              <a:miter lim="800000"/>
              <a:headEnd/>
              <a:tailEnd/>
            </a:ln>
            <a:effectLst>
              <a:outerShdw dist="107763" dir="2700000" algn="ctr" rotWithShape="0">
                <a:schemeClr val="bg2"/>
              </a:outerShdw>
            </a:effectLst>
          </p:spPr>
          <p:txBody>
            <a:bodyPr vert="eaVert" wrap="none" anchor="ctr"/>
            <a:lstStyle>
              <a:lvl1pPr>
                <a:spcBef>
                  <a:spcPct val="20000"/>
                </a:spcBef>
                <a:buClr>
                  <a:srgbClr val="3C605F"/>
                </a:buClr>
                <a:buSzPct val="75000"/>
                <a:buFont typeface="Wingdings" pitchFamily="2" charset="2"/>
                <a:buChar char="n"/>
                <a:defRPr kumimoji="1" sz="3200">
                  <a:solidFill>
                    <a:schemeClr val="tx1"/>
                  </a:solidFill>
                  <a:latin typeface="Tahoma" pitchFamily="34" charset="0"/>
                </a:defRPr>
              </a:lvl1pPr>
              <a:lvl2pPr marL="742950" indent="-285750">
                <a:spcBef>
                  <a:spcPct val="20000"/>
                </a:spcBef>
                <a:buClr>
                  <a:srgbClr val="3C605F"/>
                </a:buClr>
                <a:buSzPct val="75000"/>
                <a:buFont typeface="Wingdings" pitchFamily="2" charset="2"/>
                <a:buChar char="n"/>
                <a:defRPr kumimoji="1" sz="2800">
                  <a:solidFill>
                    <a:schemeClr val="tx1"/>
                  </a:solidFill>
                  <a:latin typeface="Tahoma" pitchFamily="34" charset="0"/>
                </a:defRPr>
              </a:lvl2pPr>
              <a:lvl3pPr marL="1143000" indent="-228600">
                <a:spcBef>
                  <a:spcPct val="20000"/>
                </a:spcBef>
                <a:buClr>
                  <a:srgbClr val="3C605F"/>
                </a:buClr>
                <a:buSzPct val="75000"/>
                <a:buFont typeface="Wingdings" pitchFamily="2" charset="2"/>
                <a:buChar char="n"/>
                <a:defRPr kumimoji="1" sz="2400">
                  <a:solidFill>
                    <a:schemeClr val="tx1"/>
                  </a:solidFill>
                  <a:latin typeface="Tahoma" pitchFamily="34" charset="0"/>
                </a:defRPr>
              </a:lvl3pPr>
              <a:lvl4pPr marL="1600200" indent="-228600">
                <a:spcBef>
                  <a:spcPct val="20000"/>
                </a:spcBef>
                <a:buClr>
                  <a:srgbClr val="3C605F"/>
                </a:buClr>
                <a:buSzPct val="75000"/>
                <a:buFont typeface="Wingdings" pitchFamily="2" charset="2"/>
                <a:buChar char="n"/>
                <a:defRPr kumimoji="1" sz="2000">
                  <a:solidFill>
                    <a:schemeClr val="tx1"/>
                  </a:solidFill>
                  <a:latin typeface="Tahoma" pitchFamily="34" charset="0"/>
                </a:defRPr>
              </a:lvl4pPr>
              <a:lvl5pPr marL="2057400" indent="-228600">
                <a:spcBef>
                  <a:spcPct val="20000"/>
                </a:spcBef>
                <a:buClr>
                  <a:srgbClr val="3C605F"/>
                </a:buClr>
                <a:buSzPct val="75000"/>
                <a:buFont typeface="Wingdings" pitchFamily="2" charset="2"/>
                <a:buChar char="n"/>
                <a:defRPr kumimoji="1" sz="2000">
                  <a:solidFill>
                    <a:schemeClr val="tx1"/>
                  </a:solidFill>
                  <a:latin typeface="Tahoma" pitchFamily="34" charset="0"/>
                </a:defRPr>
              </a:lvl5pPr>
              <a:lvl6pPr marL="25146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6pPr>
              <a:lvl7pPr marL="29718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7pPr>
              <a:lvl8pPr marL="34290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8pPr>
              <a:lvl9pPr marL="38862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9pPr>
            </a:lstStyle>
            <a:p>
              <a:pPr>
                <a:spcBef>
                  <a:spcPct val="0"/>
                </a:spcBef>
                <a:buClrTx/>
                <a:buSzTx/>
                <a:buFontTx/>
                <a:buNone/>
              </a:pPr>
              <a:r>
                <a:rPr kumimoji="0" lang="pl-PL" altLang="pl-PL" sz="1200"/>
                <a:t>Grant/Revoke</a:t>
              </a:r>
              <a:endParaRPr kumimoji="0" lang="en-GB" altLang="pl-PL" sz="1200"/>
            </a:p>
          </p:txBody>
        </p:sp>
        <p:sp>
          <p:nvSpPr>
            <p:cNvPr id="26" name="Rectangle 29"/>
            <p:cNvSpPr>
              <a:spLocks noChangeArrowheads="1"/>
            </p:cNvSpPr>
            <p:nvPr/>
          </p:nvSpPr>
          <p:spPr bwMode="auto">
            <a:xfrm>
              <a:off x="7848600" y="4572000"/>
              <a:ext cx="533400" cy="1752600"/>
            </a:xfrm>
            <a:prstGeom prst="rect">
              <a:avLst/>
            </a:prstGeom>
            <a:solidFill>
              <a:schemeClr val="accent1"/>
            </a:solidFill>
            <a:ln w="9525">
              <a:solidFill>
                <a:schemeClr val="tx1"/>
              </a:solidFill>
              <a:miter lim="800000"/>
              <a:headEnd/>
              <a:tailEnd/>
            </a:ln>
          </p:spPr>
          <p:txBody>
            <a:bodyPr vert="eaVert" wrap="none" anchor="ctr"/>
            <a:lstStyle>
              <a:lvl1pPr>
                <a:spcBef>
                  <a:spcPct val="20000"/>
                </a:spcBef>
                <a:buClr>
                  <a:srgbClr val="3C605F"/>
                </a:buClr>
                <a:buSzPct val="75000"/>
                <a:buFont typeface="Wingdings" pitchFamily="2" charset="2"/>
                <a:buChar char="n"/>
                <a:defRPr kumimoji="1" sz="3200">
                  <a:solidFill>
                    <a:schemeClr val="tx1"/>
                  </a:solidFill>
                  <a:latin typeface="Tahoma" pitchFamily="34" charset="0"/>
                </a:defRPr>
              </a:lvl1pPr>
              <a:lvl2pPr marL="742950" indent="-285750">
                <a:spcBef>
                  <a:spcPct val="20000"/>
                </a:spcBef>
                <a:buClr>
                  <a:srgbClr val="3C605F"/>
                </a:buClr>
                <a:buSzPct val="75000"/>
                <a:buFont typeface="Wingdings" pitchFamily="2" charset="2"/>
                <a:buChar char="n"/>
                <a:defRPr kumimoji="1" sz="2800">
                  <a:solidFill>
                    <a:schemeClr val="tx1"/>
                  </a:solidFill>
                  <a:latin typeface="Tahoma" pitchFamily="34" charset="0"/>
                </a:defRPr>
              </a:lvl2pPr>
              <a:lvl3pPr marL="1143000" indent="-228600">
                <a:spcBef>
                  <a:spcPct val="20000"/>
                </a:spcBef>
                <a:buClr>
                  <a:srgbClr val="3C605F"/>
                </a:buClr>
                <a:buSzPct val="75000"/>
                <a:buFont typeface="Wingdings" pitchFamily="2" charset="2"/>
                <a:buChar char="n"/>
                <a:defRPr kumimoji="1" sz="2400">
                  <a:solidFill>
                    <a:schemeClr val="tx1"/>
                  </a:solidFill>
                  <a:latin typeface="Tahoma" pitchFamily="34" charset="0"/>
                </a:defRPr>
              </a:lvl3pPr>
              <a:lvl4pPr marL="1600200" indent="-228600">
                <a:spcBef>
                  <a:spcPct val="20000"/>
                </a:spcBef>
                <a:buClr>
                  <a:srgbClr val="3C605F"/>
                </a:buClr>
                <a:buSzPct val="75000"/>
                <a:buFont typeface="Wingdings" pitchFamily="2" charset="2"/>
                <a:buChar char="n"/>
                <a:defRPr kumimoji="1" sz="2000">
                  <a:solidFill>
                    <a:schemeClr val="tx1"/>
                  </a:solidFill>
                  <a:latin typeface="Tahoma" pitchFamily="34" charset="0"/>
                </a:defRPr>
              </a:lvl4pPr>
              <a:lvl5pPr marL="2057400" indent="-228600">
                <a:spcBef>
                  <a:spcPct val="20000"/>
                </a:spcBef>
                <a:buClr>
                  <a:srgbClr val="3C605F"/>
                </a:buClr>
                <a:buSzPct val="75000"/>
                <a:buFont typeface="Wingdings" pitchFamily="2" charset="2"/>
                <a:buChar char="n"/>
                <a:defRPr kumimoji="1" sz="2000">
                  <a:solidFill>
                    <a:schemeClr val="tx1"/>
                  </a:solidFill>
                  <a:latin typeface="Tahoma" pitchFamily="34" charset="0"/>
                </a:defRPr>
              </a:lvl5pPr>
              <a:lvl6pPr marL="25146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6pPr>
              <a:lvl7pPr marL="29718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7pPr>
              <a:lvl8pPr marL="34290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8pPr>
              <a:lvl9pPr marL="38862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9pPr>
            </a:lstStyle>
            <a:p>
              <a:pPr algn="ctr">
                <a:spcBef>
                  <a:spcPct val="0"/>
                </a:spcBef>
                <a:buClrTx/>
                <a:buSzTx/>
                <a:buFontTx/>
                <a:buNone/>
              </a:pPr>
              <a:r>
                <a:rPr kumimoji="0" lang="pl-PL" altLang="pl-PL" sz="2400"/>
                <a:t>Replikacja</a:t>
              </a:r>
              <a:endParaRPr kumimoji="0" lang="pl-PL" altLang="pl-PL"/>
            </a:p>
          </p:txBody>
        </p:sp>
      </p:grpSp>
    </p:spTree>
    <p:extLst>
      <p:ext uri="{BB962C8B-B14F-4D97-AF65-F5344CB8AC3E}">
        <p14:creationId xmlns:p14="http://schemas.microsoft.com/office/powerpoint/2010/main" val="25658104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rmAutofit/>
          </a:bodyPr>
          <a:lstStyle/>
          <a:p>
            <a:r>
              <a:rPr lang="pl-PL" b="1"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Projektowanie konceptualne, logiczne i fizyczne.</a:t>
            </a:r>
          </a:p>
        </p:txBody>
      </p:sp>
      <p:sp>
        <p:nvSpPr>
          <p:cNvPr id="6" name="Symbol zastępczy stopki 5"/>
          <p:cNvSpPr>
            <a:spLocks noGrp="1"/>
          </p:cNvSpPr>
          <p:nvPr>
            <p:ph type="ftr" sz="quarter" idx="11"/>
          </p:nvPr>
        </p:nvSpPr>
        <p:spPr/>
        <p:txBody>
          <a:bodyPr/>
          <a:lstStyle/>
          <a:p>
            <a:r>
              <a:rPr lang="pl-PL" smtClean="0"/>
              <a:t>ZSE - Systemy baz danych</a:t>
            </a:r>
            <a:endParaRPr lang="pl-PL"/>
          </a:p>
        </p:txBody>
      </p:sp>
      <p:sp>
        <p:nvSpPr>
          <p:cNvPr id="7" name="Symbol zastępczy numeru slajdu 6"/>
          <p:cNvSpPr>
            <a:spLocks noGrp="1"/>
          </p:cNvSpPr>
          <p:nvPr>
            <p:ph type="sldNum" sz="quarter" idx="12"/>
          </p:nvPr>
        </p:nvSpPr>
        <p:spPr/>
        <p:txBody>
          <a:bodyPr/>
          <a:lstStyle/>
          <a:p>
            <a:fld id="{610466E2-DEFB-43AB-8EFB-4CD57F3A8EB0}" type="slidenum">
              <a:rPr lang="pl-PL" smtClean="0"/>
              <a:t>7</a:t>
            </a:fld>
            <a:endParaRPr lang="pl-PL"/>
          </a:p>
        </p:txBody>
      </p:sp>
    </p:spTree>
    <p:extLst>
      <p:ext uri="{BB962C8B-B14F-4D97-AF65-F5344CB8AC3E}">
        <p14:creationId xmlns:p14="http://schemas.microsoft.com/office/powerpoint/2010/main" val="105031878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899592" y="286605"/>
            <a:ext cx="7467168" cy="982156"/>
          </a:xfrm>
        </p:spPr>
        <p:txBody>
          <a:bodyPr>
            <a:normAutofit fontScale="90000"/>
          </a:bodyPr>
          <a:lstStyle/>
          <a:p>
            <a:r>
              <a:rPr lang="pl-PL" sz="4000" b="1" spc="0" dirty="0">
                <a:ln w="12700">
                  <a:solidFill>
                    <a:schemeClr val="tx2">
                      <a:satMod val="155000"/>
                    </a:schemeClr>
                  </a:solidFill>
                  <a:prstDash val="solid"/>
                </a:ln>
                <a:solidFill>
                  <a:schemeClr val="accent5">
                    <a:lumMod val="50000"/>
                  </a:schemeClr>
                </a:solidFill>
                <a:effectLst>
                  <a:outerShdw blurRad="41275" dist="20320" dir="1800000" algn="tl" rotWithShape="0">
                    <a:srgbClr val="000000">
                      <a:alpha val="40000"/>
                    </a:srgbClr>
                  </a:outerShdw>
                </a:effectLst>
              </a:rPr>
              <a:t>Projektowanie konceptualne, logiczne i fizyczne.</a:t>
            </a:r>
            <a:endParaRPr lang="pl-PL" sz="4000" dirty="0">
              <a:solidFill>
                <a:schemeClr val="accent5">
                  <a:lumMod val="50000"/>
                </a:schemeClr>
              </a:solidFill>
            </a:endParaRPr>
          </a:p>
        </p:txBody>
      </p:sp>
      <p:sp>
        <p:nvSpPr>
          <p:cNvPr id="4" name="Symbol zastępczy stopki 3"/>
          <p:cNvSpPr>
            <a:spLocks noGrp="1"/>
          </p:cNvSpPr>
          <p:nvPr>
            <p:ph type="ftr" sz="quarter" idx="11"/>
          </p:nvPr>
        </p:nvSpPr>
        <p:spPr/>
        <p:txBody>
          <a:bodyPr/>
          <a:lstStyle/>
          <a:p>
            <a:r>
              <a:rPr lang="pl-PL" smtClean="0"/>
              <a:t>ZSE - Systemy baz danych</a:t>
            </a:r>
            <a:endParaRPr lang="pl-PL"/>
          </a:p>
        </p:txBody>
      </p:sp>
      <p:sp>
        <p:nvSpPr>
          <p:cNvPr id="5" name="Symbol zastępczy numeru slajdu 4"/>
          <p:cNvSpPr>
            <a:spLocks noGrp="1"/>
          </p:cNvSpPr>
          <p:nvPr>
            <p:ph type="sldNum" sz="quarter" idx="12"/>
          </p:nvPr>
        </p:nvSpPr>
        <p:spPr/>
        <p:txBody>
          <a:bodyPr/>
          <a:lstStyle/>
          <a:p>
            <a:fld id="{610466E2-DEFB-43AB-8EFB-4CD57F3A8EB0}" type="slidenum">
              <a:rPr lang="pl-PL" smtClean="0"/>
              <a:t>8</a:t>
            </a:fld>
            <a:endParaRPr lang="pl-PL"/>
          </a:p>
        </p:txBody>
      </p:sp>
      <p:sp>
        <p:nvSpPr>
          <p:cNvPr id="6" name="Prostokąt 5"/>
          <p:cNvSpPr/>
          <p:nvPr/>
        </p:nvSpPr>
        <p:spPr>
          <a:xfrm>
            <a:off x="600975" y="1415976"/>
            <a:ext cx="7992888" cy="1296144"/>
          </a:xfrm>
          <a:prstGeom prst="rect">
            <a:avLst/>
          </a:prstGeom>
          <a:solidFill>
            <a:schemeClr val="accent2">
              <a:lumMod val="20000"/>
              <a:lumOff val="80000"/>
            </a:schemeClr>
          </a:solidFill>
        </p:spPr>
        <p:style>
          <a:lnRef idx="1">
            <a:schemeClr val="accent1"/>
          </a:lnRef>
          <a:fillRef idx="1001">
            <a:schemeClr val="lt2"/>
          </a:fillRef>
          <a:effectRef idx="1">
            <a:schemeClr val="accent1"/>
          </a:effectRef>
          <a:fontRef idx="minor">
            <a:schemeClr val="dk1"/>
          </a:fontRef>
        </p:style>
        <p:txBody>
          <a:bodyPr rtlCol="0" anchor="ctr"/>
          <a:lstStyle/>
          <a:p>
            <a:pPr algn="ctr"/>
            <a:r>
              <a:rPr lang="pl-PL" sz="2000" b="1" dirty="0" smtClean="0">
                <a:solidFill>
                  <a:schemeClr val="accent1">
                    <a:lumMod val="50000"/>
                  </a:schemeClr>
                </a:solidFill>
              </a:rPr>
              <a:t>Konceptualne (pojęciowe) projektowanie bazy danych </a:t>
            </a:r>
            <a:r>
              <a:rPr lang="pl-PL" dirty="0" smtClean="0">
                <a:solidFill>
                  <a:schemeClr val="accent1">
                    <a:lumMod val="50000"/>
                  </a:schemeClr>
                </a:solidFill>
              </a:rPr>
              <a:t> </a:t>
            </a:r>
            <a:r>
              <a:rPr lang="pl-PL" dirty="0"/>
              <a:t>– to proces konstrukcji modelu </a:t>
            </a:r>
            <a:r>
              <a:rPr lang="pl-PL" dirty="0" smtClean="0"/>
              <a:t>danych</a:t>
            </a:r>
            <a:r>
              <a:rPr lang="pl-PL" dirty="0"/>
              <a:t>, który jest niezależny od wszelkich aspektów fizycznych </a:t>
            </a:r>
            <a:r>
              <a:rPr lang="pl-PL" dirty="0" smtClean="0"/>
              <a:t>(reprezentacja obiektów w uniwersalnym modelu niezależnym od modelu implementacyjnego np. ERD, modele UML)</a:t>
            </a:r>
            <a:endParaRPr lang="pl-PL" dirty="0"/>
          </a:p>
        </p:txBody>
      </p:sp>
      <p:sp>
        <p:nvSpPr>
          <p:cNvPr id="7" name="Prostokąt 6"/>
          <p:cNvSpPr/>
          <p:nvPr/>
        </p:nvSpPr>
        <p:spPr>
          <a:xfrm>
            <a:off x="565455" y="3080909"/>
            <a:ext cx="8028408" cy="1512168"/>
          </a:xfrm>
          <a:prstGeom prst="rect">
            <a:avLst/>
          </a:prstGeom>
          <a:solidFill>
            <a:schemeClr val="accent2">
              <a:lumMod val="20000"/>
              <a:lumOff val="80000"/>
            </a:schemeClr>
          </a:solidFill>
        </p:spPr>
        <p:style>
          <a:lnRef idx="1">
            <a:schemeClr val="accent1"/>
          </a:lnRef>
          <a:fillRef idx="1001">
            <a:schemeClr val="lt2"/>
          </a:fillRef>
          <a:effectRef idx="1">
            <a:schemeClr val="accent1"/>
          </a:effectRef>
          <a:fontRef idx="minor">
            <a:schemeClr val="dk1"/>
          </a:fontRef>
        </p:style>
        <p:txBody>
          <a:bodyPr rtlCol="0" anchor="ctr"/>
          <a:lstStyle/>
          <a:p>
            <a:pPr algn="just"/>
            <a:r>
              <a:rPr lang="pl-PL" sz="2000" b="1" dirty="0">
                <a:solidFill>
                  <a:schemeClr val="accent1">
                    <a:lumMod val="50000"/>
                  </a:schemeClr>
                </a:solidFill>
              </a:rPr>
              <a:t>Logiczne projektowanie bazy </a:t>
            </a:r>
            <a:r>
              <a:rPr lang="pl-PL" sz="2000" b="1" dirty="0">
                <a:solidFill>
                  <a:schemeClr val="accent1">
                    <a:lumMod val="50000"/>
                  </a:schemeClr>
                </a:solidFill>
              </a:rPr>
              <a:t>danych </a:t>
            </a:r>
            <a:r>
              <a:rPr lang="pl-PL" dirty="0" smtClean="0"/>
              <a:t>– </a:t>
            </a:r>
            <a:r>
              <a:rPr lang="pl-PL" dirty="0"/>
              <a:t>to proces konstrukcji </a:t>
            </a:r>
            <a:r>
              <a:rPr lang="pl-PL" dirty="0" smtClean="0"/>
              <a:t>modelu</a:t>
            </a:r>
            <a:r>
              <a:rPr lang="pl-PL" dirty="0"/>
              <a:t>, który </a:t>
            </a:r>
            <a:r>
              <a:rPr lang="pl-PL" dirty="0" smtClean="0"/>
              <a:t>jest </a:t>
            </a:r>
            <a:r>
              <a:rPr lang="pl-PL" dirty="0"/>
              <a:t>oparty na specyficznym modelu danych (np. model relacyjny, model </a:t>
            </a:r>
          </a:p>
          <a:p>
            <a:pPr algn="just"/>
            <a:r>
              <a:rPr lang="pl-PL" dirty="0"/>
              <a:t>obiektowy) ale niezależny od konkretnego BDMS i innych aspektów </a:t>
            </a:r>
            <a:r>
              <a:rPr lang="pl-PL" dirty="0" smtClean="0"/>
              <a:t>fizycznych</a:t>
            </a:r>
            <a:r>
              <a:rPr lang="pl-PL" dirty="0"/>
              <a:t>.</a:t>
            </a:r>
          </a:p>
        </p:txBody>
      </p:sp>
      <p:sp>
        <p:nvSpPr>
          <p:cNvPr id="8" name="Prostokąt 7"/>
          <p:cNvSpPr/>
          <p:nvPr/>
        </p:nvSpPr>
        <p:spPr>
          <a:xfrm>
            <a:off x="532454" y="4880536"/>
            <a:ext cx="7968976" cy="1512168"/>
          </a:xfrm>
          <a:prstGeom prst="rect">
            <a:avLst/>
          </a:prstGeom>
          <a:solidFill>
            <a:schemeClr val="accent2">
              <a:lumMod val="20000"/>
              <a:lumOff val="80000"/>
            </a:schemeClr>
          </a:solidFill>
        </p:spPr>
        <p:style>
          <a:lnRef idx="1">
            <a:schemeClr val="accent1"/>
          </a:lnRef>
          <a:fillRef idx="1001">
            <a:schemeClr val="lt2"/>
          </a:fillRef>
          <a:effectRef idx="1">
            <a:schemeClr val="accent1"/>
          </a:effectRef>
          <a:fontRef idx="minor">
            <a:schemeClr val="dk1"/>
          </a:fontRef>
        </p:style>
        <p:txBody>
          <a:bodyPr rtlCol="0" anchor="ctr"/>
          <a:lstStyle/>
          <a:p>
            <a:pPr algn="ctr"/>
            <a:r>
              <a:rPr lang="pl-PL" sz="2000" b="1" dirty="0">
                <a:solidFill>
                  <a:schemeClr val="accent1">
                    <a:lumMod val="50000"/>
                  </a:schemeClr>
                </a:solidFill>
              </a:rPr>
              <a:t>Fizyczne projektowanie bazy </a:t>
            </a:r>
            <a:r>
              <a:rPr lang="pl-PL" sz="2000" b="1" dirty="0">
                <a:solidFill>
                  <a:schemeClr val="accent1">
                    <a:lumMod val="50000"/>
                  </a:schemeClr>
                </a:solidFill>
              </a:rPr>
              <a:t>danych </a:t>
            </a:r>
            <a:r>
              <a:rPr lang="pl-PL" dirty="0"/>
              <a:t>– to proces tworzenia opisu </a:t>
            </a:r>
          </a:p>
          <a:p>
            <a:pPr algn="ctr"/>
            <a:r>
              <a:rPr lang="pl-PL" dirty="0" smtClean="0"/>
              <a:t>implementacji </a:t>
            </a:r>
            <a:r>
              <a:rPr lang="pl-PL" dirty="0"/>
              <a:t>bazy danych w pamięci zewnętrznej. Opis ten zawiera </a:t>
            </a:r>
            <a:r>
              <a:rPr lang="pl-PL" dirty="0" smtClean="0"/>
              <a:t>bazowe </a:t>
            </a:r>
            <a:r>
              <a:rPr lang="pl-PL" dirty="0"/>
              <a:t>relacje oraz organizacje plików i indeksów zapewniających </a:t>
            </a:r>
            <a:r>
              <a:rPr lang="pl-PL" dirty="0" smtClean="0"/>
              <a:t>efektywny dostęp do </a:t>
            </a:r>
            <a:r>
              <a:rPr lang="pl-PL" dirty="0"/>
              <a:t>danych, realizacje więzów integralności i środków </a:t>
            </a:r>
            <a:r>
              <a:rPr lang="pl-PL" dirty="0" smtClean="0"/>
              <a:t>bezpieczeństwa danych.</a:t>
            </a:r>
            <a:endParaRPr lang="pl-PL" dirty="0"/>
          </a:p>
        </p:txBody>
      </p:sp>
      <p:sp>
        <p:nvSpPr>
          <p:cNvPr id="9" name="Strzałka w dół 8"/>
          <p:cNvSpPr/>
          <p:nvPr/>
        </p:nvSpPr>
        <p:spPr>
          <a:xfrm>
            <a:off x="4344989" y="2750649"/>
            <a:ext cx="432048" cy="288032"/>
          </a:xfrm>
          <a:prstGeom prst="down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pl-PL"/>
          </a:p>
        </p:txBody>
      </p:sp>
      <p:sp>
        <p:nvSpPr>
          <p:cNvPr id="10" name="Strzałka w dół 9"/>
          <p:cNvSpPr/>
          <p:nvPr/>
        </p:nvSpPr>
        <p:spPr>
          <a:xfrm>
            <a:off x="4363635" y="4613146"/>
            <a:ext cx="432048" cy="288032"/>
          </a:xfrm>
          <a:prstGeom prst="downArrow">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a:endParaRPr lang="pl-PL"/>
          </a:p>
        </p:txBody>
      </p:sp>
    </p:spTree>
    <p:extLst>
      <p:ext uri="{BB962C8B-B14F-4D97-AF65-F5344CB8AC3E}">
        <p14:creationId xmlns:p14="http://schemas.microsoft.com/office/powerpoint/2010/main" val="393478228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ytuł 5"/>
          <p:cNvSpPr>
            <a:spLocks noGrp="1"/>
          </p:cNvSpPr>
          <p:nvPr>
            <p:ph type="title"/>
          </p:nvPr>
        </p:nvSpPr>
        <p:spPr/>
        <p:txBody>
          <a:bodyPr/>
          <a:lstStyle/>
          <a:p>
            <a:r>
              <a:rPr lang="pl-PL" dirty="0" smtClean="0">
                <a:effectLst>
                  <a:outerShdw blurRad="38100" dist="38100" dir="2700000" algn="tl">
                    <a:srgbClr val="000000">
                      <a:alpha val="43137"/>
                    </a:srgbClr>
                  </a:outerShdw>
                </a:effectLst>
              </a:rPr>
              <a:t>Projektowanie konceptualne</a:t>
            </a:r>
            <a:endParaRPr lang="pl-PL" dirty="0">
              <a:effectLst>
                <a:outerShdw blurRad="38100" dist="38100" dir="2700000" algn="tl">
                  <a:srgbClr val="000000">
                    <a:alpha val="43137"/>
                  </a:srgbClr>
                </a:outerShdw>
              </a:effectLst>
            </a:endParaRPr>
          </a:p>
        </p:txBody>
      </p:sp>
      <p:sp>
        <p:nvSpPr>
          <p:cNvPr id="7" name="Symbol zastępczy zawartości 6"/>
          <p:cNvSpPr>
            <a:spLocks noGrp="1"/>
          </p:cNvSpPr>
          <p:nvPr>
            <p:ph idx="1"/>
          </p:nvPr>
        </p:nvSpPr>
        <p:spPr/>
        <p:txBody>
          <a:bodyPr>
            <a:normAutofit/>
          </a:bodyPr>
          <a:lstStyle/>
          <a:p>
            <a:pPr marL="0" indent="0" algn="just">
              <a:buNone/>
            </a:pPr>
            <a:r>
              <a:rPr lang="pl-PL" dirty="0"/>
              <a:t>Konceptualne projektowanie bazy danych to konstruowanie schematu danych niezależnego od </a:t>
            </a:r>
            <a:r>
              <a:rPr lang="pl-PL" dirty="0" smtClean="0"/>
              <a:t>wybranego </a:t>
            </a:r>
            <a:r>
              <a:rPr lang="pl-PL" dirty="0"/>
              <a:t>modelu danych, docelowego systemu zarządzania bazą danych, programów użytkowych </a:t>
            </a:r>
            <a:r>
              <a:rPr lang="pl-PL" dirty="0" smtClean="0"/>
              <a:t>czy </a:t>
            </a:r>
            <a:r>
              <a:rPr lang="pl-PL" dirty="0"/>
              <a:t>języka programowania</a:t>
            </a:r>
            <a:r>
              <a:rPr lang="pl-PL" dirty="0" smtClean="0"/>
              <a:t>.</a:t>
            </a:r>
          </a:p>
          <a:p>
            <a:pPr marL="0" indent="0">
              <a:buNone/>
            </a:pPr>
            <a:r>
              <a:rPr lang="pl-PL" dirty="0" smtClean="0"/>
              <a:t> </a:t>
            </a:r>
            <a:endParaRPr lang="pl-PL" dirty="0"/>
          </a:p>
          <a:p>
            <a:pPr marL="0" indent="0" algn="just">
              <a:buNone/>
            </a:pPr>
            <a:r>
              <a:rPr lang="pl-PL" dirty="0"/>
              <a:t>Do tworzenia modelu graficznego schematu bazy danych wykorzystywane są diagramy związków </a:t>
            </a:r>
            <a:r>
              <a:rPr lang="pl-PL" dirty="0" smtClean="0"/>
              <a:t>encji</a:t>
            </a:r>
            <a:r>
              <a:rPr lang="pl-PL" dirty="0"/>
              <a:t>, z których najpopularniejsze są diagramy </a:t>
            </a:r>
            <a:r>
              <a:rPr lang="pl-PL" b="1" dirty="0">
                <a:solidFill>
                  <a:schemeClr val="accent1">
                    <a:lumMod val="50000"/>
                  </a:schemeClr>
                </a:solidFill>
              </a:rPr>
              <a:t>ERD (ang. </a:t>
            </a:r>
            <a:r>
              <a:rPr lang="pl-PL" b="1" dirty="0" err="1">
                <a:solidFill>
                  <a:schemeClr val="accent1">
                    <a:lumMod val="50000"/>
                  </a:schemeClr>
                </a:solidFill>
              </a:rPr>
              <a:t>Entity</a:t>
            </a:r>
            <a:r>
              <a:rPr lang="pl-PL" b="1" dirty="0">
                <a:solidFill>
                  <a:schemeClr val="accent1">
                    <a:lumMod val="50000"/>
                  </a:schemeClr>
                </a:solidFill>
              </a:rPr>
              <a:t> </a:t>
            </a:r>
            <a:r>
              <a:rPr lang="pl-PL" b="1" dirty="0" err="1">
                <a:solidFill>
                  <a:schemeClr val="accent1">
                    <a:lumMod val="50000"/>
                  </a:schemeClr>
                </a:solidFill>
              </a:rPr>
              <a:t>Relationship</a:t>
            </a:r>
            <a:r>
              <a:rPr lang="pl-PL" b="1" dirty="0">
                <a:solidFill>
                  <a:schemeClr val="accent1">
                    <a:lumMod val="50000"/>
                  </a:schemeClr>
                </a:solidFill>
              </a:rPr>
              <a:t> Diagram). </a:t>
            </a:r>
            <a:r>
              <a:rPr lang="pl-PL" dirty="0"/>
              <a:t>Pozwalają </a:t>
            </a:r>
            <a:r>
              <a:rPr lang="pl-PL" dirty="0" smtClean="0"/>
              <a:t>one </a:t>
            </a:r>
            <a:r>
              <a:rPr lang="pl-PL" dirty="0"/>
              <a:t>na modelowanie struktur danych oraz związków zachodzących między tymi strukturami. Nadają </a:t>
            </a:r>
            <a:r>
              <a:rPr lang="pl-PL" dirty="0" smtClean="0"/>
              <a:t>się </a:t>
            </a:r>
            <a:r>
              <a:rPr lang="pl-PL" dirty="0"/>
              <a:t>szczególnie do modelowania relacyjnych baz danych, ponieważ umożliwiają prawie bezpośrednie </a:t>
            </a:r>
            <a:r>
              <a:rPr lang="pl-PL" dirty="0" smtClean="0"/>
              <a:t>przekształcenie </a:t>
            </a:r>
            <a:r>
              <a:rPr lang="pl-PL" dirty="0"/>
              <a:t>diagramu w schemat relacyjny. </a:t>
            </a:r>
          </a:p>
          <a:p>
            <a:endParaRPr lang="pl-PL" dirty="0"/>
          </a:p>
        </p:txBody>
      </p:sp>
      <p:sp>
        <p:nvSpPr>
          <p:cNvPr id="4" name="Symbol zastępczy stopki 3"/>
          <p:cNvSpPr>
            <a:spLocks noGrp="1"/>
          </p:cNvSpPr>
          <p:nvPr>
            <p:ph type="ftr" sz="quarter" idx="11"/>
          </p:nvPr>
        </p:nvSpPr>
        <p:spPr/>
        <p:txBody>
          <a:bodyPr/>
          <a:lstStyle/>
          <a:p>
            <a:r>
              <a:rPr lang="pl-PL" smtClean="0"/>
              <a:t>ZSE - Systemy baz danych</a:t>
            </a:r>
            <a:endParaRPr lang="pl-PL"/>
          </a:p>
        </p:txBody>
      </p:sp>
      <p:sp>
        <p:nvSpPr>
          <p:cNvPr id="5" name="Symbol zastępczy numeru slajdu 4"/>
          <p:cNvSpPr>
            <a:spLocks noGrp="1"/>
          </p:cNvSpPr>
          <p:nvPr>
            <p:ph type="sldNum" sz="quarter" idx="12"/>
          </p:nvPr>
        </p:nvSpPr>
        <p:spPr/>
        <p:txBody>
          <a:bodyPr/>
          <a:lstStyle/>
          <a:p>
            <a:fld id="{610466E2-DEFB-43AB-8EFB-4CD57F3A8EB0}" type="slidenum">
              <a:rPr lang="pl-PL" smtClean="0"/>
              <a:t>9</a:t>
            </a:fld>
            <a:endParaRPr lang="pl-PL"/>
          </a:p>
        </p:txBody>
      </p:sp>
    </p:spTree>
    <p:extLst>
      <p:ext uri="{BB962C8B-B14F-4D97-AF65-F5344CB8AC3E}">
        <p14:creationId xmlns:p14="http://schemas.microsoft.com/office/powerpoint/2010/main" val="53433473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79512" y="278344"/>
            <a:ext cx="7543800" cy="696638"/>
          </a:xfrm>
        </p:spPr>
        <p:txBody>
          <a:bodyPr>
            <a:normAutofit fontScale="90000"/>
          </a:bodyPr>
          <a:lstStyle/>
          <a:p>
            <a:r>
              <a:rPr lang="pl-PL" dirty="0" smtClean="0"/>
              <a:t>Model związków encji</a:t>
            </a:r>
            <a:endParaRPr lang="pl-PL" dirty="0"/>
          </a:p>
        </p:txBody>
      </p:sp>
      <p:sp>
        <p:nvSpPr>
          <p:cNvPr id="3" name="Symbol zastępczy zawartości 2"/>
          <p:cNvSpPr>
            <a:spLocks noGrp="1"/>
          </p:cNvSpPr>
          <p:nvPr>
            <p:ph sz="half" idx="1"/>
          </p:nvPr>
        </p:nvSpPr>
        <p:spPr>
          <a:xfrm>
            <a:off x="395536" y="1844824"/>
            <a:ext cx="3703320" cy="4023359"/>
          </a:xfrm>
        </p:spPr>
        <p:txBody>
          <a:bodyPr>
            <a:normAutofit/>
          </a:bodyPr>
          <a:lstStyle/>
          <a:p>
            <a:pPr algn="just"/>
            <a:r>
              <a:rPr lang="pl-PL" b="1" dirty="0">
                <a:solidFill>
                  <a:schemeClr val="accent1">
                    <a:lumMod val="50000"/>
                  </a:schemeClr>
                </a:solidFill>
                <a:effectLst>
                  <a:outerShdw blurRad="38100" dist="38100" dir="2700000" algn="tl">
                    <a:srgbClr val="000000">
                      <a:alpha val="43137"/>
                    </a:srgbClr>
                  </a:outerShdw>
                </a:effectLst>
              </a:rPr>
              <a:t>Diagram związków encji lub Diagram ERD </a:t>
            </a:r>
            <a:r>
              <a:rPr lang="pl-PL" dirty="0" smtClean="0"/>
              <a:t>(od ang. </a:t>
            </a:r>
            <a:r>
              <a:rPr lang="pl-PL" dirty="0" err="1" smtClean="0"/>
              <a:t>Entity</a:t>
            </a:r>
            <a:r>
              <a:rPr lang="pl-PL" dirty="0" smtClean="0"/>
              <a:t> </a:t>
            </a:r>
            <a:r>
              <a:rPr lang="pl-PL" dirty="0" err="1" smtClean="0"/>
              <a:t>Relationship</a:t>
            </a:r>
            <a:r>
              <a:rPr lang="pl-PL" dirty="0" smtClean="0"/>
              <a:t> Diagram) –rodzaj graficznego przedstawienia </a:t>
            </a:r>
            <a:r>
              <a:rPr lang="pl-PL" dirty="0"/>
              <a:t>związków pomiędzy </a:t>
            </a:r>
            <a:r>
              <a:rPr lang="pl-PL" dirty="0" smtClean="0"/>
              <a:t>encjami</a:t>
            </a:r>
            <a:r>
              <a:rPr lang="pl-PL" dirty="0"/>
              <a:t> </a:t>
            </a:r>
            <a:r>
              <a:rPr lang="pl-PL" dirty="0" smtClean="0"/>
              <a:t>używany </a:t>
            </a:r>
            <a:r>
              <a:rPr lang="pl-PL" dirty="0"/>
              <a:t>w projektowaniu </a:t>
            </a:r>
            <a:r>
              <a:rPr lang="pl-PL" dirty="0" smtClean="0"/>
              <a:t>systemów informacyjnych do </a:t>
            </a:r>
            <a:r>
              <a:rPr lang="pl-PL" dirty="0"/>
              <a:t>przedstawienia konceptualnych </a:t>
            </a:r>
            <a:r>
              <a:rPr lang="pl-PL" dirty="0" smtClean="0"/>
              <a:t>modeli danych używanych </a:t>
            </a:r>
            <a:r>
              <a:rPr lang="pl-PL" dirty="0"/>
              <a:t>w </a:t>
            </a:r>
            <a:r>
              <a:rPr lang="pl-PL" dirty="0" smtClean="0"/>
              <a:t>systemie.</a:t>
            </a:r>
            <a:endParaRPr lang="pl-PL" dirty="0"/>
          </a:p>
          <a:p>
            <a:endParaRPr lang="pl-PL" dirty="0"/>
          </a:p>
        </p:txBody>
      </p:sp>
      <p:pic>
        <p:nvPicPr>
          <p:cNvPr id="8" name="Symbol zastępczy zawartości 7"/>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5220072" y="286605"/>
            <a:ext cx="3581722" cy="5973804"/>
          </a:xfrm>
        </p:spPr>
      </p:pic>
      <p:sp>
        <p:nvSpPr>
          <p:cNvPr id="4" name="Symbol zastępczy stopki 3"/>
          <p:cNvSpPr>
            <a:spLocks noGrp="1"/>
          </p:cNvSpPr>
          <p:nvPr>
            <p:ph type="ftr" sz="quarter" idx="11"/>
          </p:nvPr>
        </p:nvSpPr>
        <p:spPr/>
        <p:txBody>
          <a:bodyPr/>
          <a:lstStyle/>
          <a:p>
            <a:r>
              <a:rPr lang="pl-PL" smtClean="0"/>
              <a:t>ZSE - Systemy baz danych</a:t>
            </a:r>
            <a:endParaRPr lang="pl-PL"/>
          </a:p>
        </p:txBody>
      </p:sp>
      <p:sp>
        <p:nvSpPr>
          <p:cNvPr id="5" name="Symbol zastępczy numeru slajdu 4"/>
          <p:cNvSpPr>
            <a:spLocks noGrp="1"/>
          </p:cNvSpPr>
          <p:nvPr>
            <p:ph type="sldNum" sz="quarter" idx="12"/>
          </p:nvPr>
        </p:nvSpPr>
        <p:spPr/>
        <p:txBody>
          <a:bodyPr/>
          <a:lstStyle/>
          <a:p>
            <a:fld id="{610466E2-DEFB-43AB-8EFB-4CD57F3A8EB0}" type="slidenum">
              <a:rPr lang="pl-PL" smtClean="0"/>
              <a:t>10</a:t>
            </a:fld>
            <a:endParaRPr lang="pl-PL"/>
          </a:p>
        </p:txBody>
      </p:sp>
      <p:sp>
        <p:nvSpPr>
          <p:cNvPr id="9" name="pole tekstowe 8"/>
          <p:cNvSpPr txBox="1"/>
          <p:nvPr/>
        </p:nvSpPr>
        <p:spPr>
          <a:xfrm>
            <a:off x="5796136" y="6268670"/>
            <a:ext cx="2210862" cy="369332"/>
          </a:xfrm>
          <a:prstGeom prst="rect">
            <a:avLst/>
          </a:prstGeom>
          <a:noFill/>
        </p:spPr>
        <p:txBody>
          <a:bodyPr wrap="none" rtlCol="0">
            <a:spAutoFit/>
          </a:bodyPr>
          <a:lstStyle/>
          <a:p>
            <a:r>
              <a:rPr lang="pl-PL" dirty="0" smtClean="0"/>
              <a:t>Różne notacje ERD</a:t>
            </a:r>
            <a:endParaRPr lang="pl-PL" dirty="0"/>
          </a:p>
        </p:txBody>
      </p:sp>
    </p:spTree>
    <p:extLst>
      <p:ext uri="{BB962C8B-B14F-4D97-AF65-F5344CB8AC3E}">
        <p14:creationId xmlns:p14="http://schemas.microsoft.com/office/powerpoint/2010/main" val="31798352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b="1" dirty="0" smtClean="0">
                <a:effectLst>
                  <a:outerShdw blurRad="38100" dist="38100" dir="2700000" algn="tl">
                    <a:srgbClr val="000000">
                      <a:alpha val="43137"/>
                    </a:srgbClr>
                  </a:outerShdw>
                </a:effectLst>
              </a:rPr>
              <a:t>ERD- </a:t>
            </a:r>
            <a:r>
              <a:rPr lang="pl-PL" b="1" dirty="0" err="1">
                <a:effectLst>
                  <a:outerShdw blurRad="38100" dist="38100" dir="2700000" algn="tl">
                    <a:srgbClr val="000000">
                      <a:alpha val="43137"/>
                    </a:srgbClr>
                  </a:outerShdw>
                </a:effectLst>
              </a:rPr>
              <a:t>Entity-Relationship</a:t>
            </a:r>
            <a:r>
              <a:rPr lang="pl-PL" b="1" dirty="0">
                <a:effectLst>
                  <a:outerShdw blurRad="38100" dist="38100" dir="2700000" algn="tl">
                    <a:srgbClr val="000000">
                      <a:alpha val="43137"/>
                    </a:srgbClr>
                  </a:outerShdw>
                </a:effectLst>
              </a:rPr>
              <a:t> Diagram</a:t>
            </a:r>
          </a:p>
        </p:txBody>
      </p:sp>
      <p:sp>
        <p:nvSpPr>
          <p:cNvPr id="3" name="Symbol zastępczy zawartości 2"/>
          <p:cNvSpPr>
            <a:spLocks noGrp="1"/>
          </p:cNvSpPr>
          <p:nvPr>
            <p:ph idx="1"/>
          </p:nvPr>
        </p:nvSpPr>
        <p:spPr/>
        <p:txBody>
          <a:bodyPr>
            <a:normAutofit/>
          </a:bodyPr>
          <a:lstStyle/>
          <a:p>
            <a:pPr marL="0" indent="0">
              <a:buNone/>
            </a:pPr>
            <a:r>
              <a:rPr lang="pl-PL" dirty="0"/>
              <a:t>Diagramy ERD składają się z trzech rodzajów elementów: </a:t>
            </a:r>
          </a:p>
          <a:p>
            <a:pPr>
              <a:buClr>
                <a:schemeClr val="accent1">
                  <a:lumMod val="75000"/>
                </a:schemeClr>
              </a:buClr>
              <a:buSzPct val="95000"/>
              <a:buFont typeface="Wingdings" panose="05000000000000000000" pitchFamily="2" charset="2"/>
              <a:buChar char="§"/>
            </a:pPr>
            <a:r>
              <a:rPr lang="pl-PL" dirty="0" smtClean="0"/>
              <a:t>Zbiorów </a:t>
            </a:r>
            <a:r>
              <a:rPr lang="pl-PL" dirty="0"/>
              <a:t>encji </a:t>
            </a:r>
          </a:p>
          <a:p>
            <a:pPr>
              <a:buClr>
                <a:schemeClr val="accent1">
                  <a:lumMod val="75000"/>
                </a:schemeClr>
              </a:buClr>
              <a:buSzPct val="95000"/>
              <a:buFont typeface="Wingdings" panose="05000000000000000000" pitchFamily="2" charset="2"/>
              <a:buChar char="§"/>
            </a:pPr>
            <a:r>
              <a:rPr lang="pl-PL" dirty="0" smtClean="0"/>
              <a:t>Atrybutów </a:t>
            </a:r>
            <a:r>
              <a:rPr lang="pl-PL" dirty="0"/>
              <a:t>encji </a:t>
            </a:r>
          </a:p>
          <a:p>
            <a:pPr>
              <a:buClr>
                <a:schemeClr val="accent1">
                  <a:lumMod val="75000"/>
                </a:schemeClr>
              </a:buClr>
              <a:buSzPct val="95000"/>
              <a:buFont typeface="Wingdings" panose="05000000000000000000" pitchFamily="2" charset="2"/>
              <a:buChar char="§"/>
            </a:pPr>
            <a:r>
              <a:rPr lang="pl-PL" dirty="0" smtClean="0"/>
              <a:t>Związków </a:t>
            </a:r>
            <a:r>
              <a:rPr lang="pl-PL" dirty="0"/>
              <a:t>zachodzących między encjami. </a:t>
            </a:r>
          </a:p>
          <a:p>
            <a:pPr marL="0" indent="0" algn="just">
              <a:buNone/>
            </a:pPr>
            <a:r>
              <a:rPr lang="pl-PL" dirty="0"/>
              <a:t>Narzędzia </a:t>
            </a:r>
            <a:r>
              <a:rPr lang="pl-PL" b="1" dirty="0">
                <a:solidFill>
                  <a:schemeClr val="accent1">
                    <a:lumMod val="50000"/>
                  </a:schemeClr>
                </a:solidFill>
                <a:effectLst>
                  <a:outerShdw blurRad="38100" dist="38100" dir="2700000" algn="tl">
                    <a:srgbClr val="000000">
                      <a:alpha val="43137"/>
                    </a:srgbClr>
                  </a:outerShdw>
                </a:effectLst>
              </a:rPr>
              <a:t>CASE (ang. </a:t>
            </a:r>
            <a:r>
              <a:rPr lang="pl-PL" b="1" dirty="0" err="1">
                <a:solidFill>
                  <a:schemeClr val="accent1">
                    <a:lumMod val="50000"/>
                  </a:schemeClr>
                </a:solidFill>
                <a:effectLst>
                  <a:outerShdw blurRad="38100" dist="38100" dir="2700000" algn="tl">
                    <a:srgbClr val="000000">
                      <a:alpha val="43137"/>
                    </a:srgbClr>
                  </a:outerShdw>
                </a:effectLst>
              </a:rPr>
              <a:t>Computer</a:t>
            </a:r>
            <a:r>
              <a:rPr lang="pl-PL" b="1" dirty="0">
                <a:solidFill>
                  <a:schemeClr val="accent1">
                    <a:lumMod val="50000"/>
                  </a:schemeClr>
                </a:solidFill>
                <a:effectLst>
                  <a:outerShdw blurRad="38100" dist="38100" dir="2700000" algn="tl">
                    <a:srgbClr val="000000">
                      <a:alpha val="43137"/>
                    </a:srgbClr>
                  </a:outerShdw>
                </a:effectLst>
              </a:rPr>
              <a:t> </a:t>
            </a:r>
            <a:r>
              <a:rPr lang="pl-PL" b="1" dirty="0" err="1">
                <a:solidFill>
                  <a:schemeClr val="accent1">
                    <a:lumMod val="50000"/>
                  </a:schemeClr>
                </a:solidFill>
                <a:effectLst>
                  <a:outerShdw blurRad="38100" dist="38100" dir="2700000" algn="tl">
                    <a:srgbClr val="000000">
                      <a:alpha val="43137"/>
                    </a:srgbClr>
                  </a:outerShdw>
                </a:effectLst>
              </a:rPr>
              <a:t>Aided</a:t>
            </a:r>
            <a:r>
              <a:rPr lang="pl-PL" b="1" dirty="0">
                <a:solidFill>
                  <a:schemeClr val="accent1">
                    <a:lumMod val="50000"/>
                  </a:schemeClr>
                </a:solidFill>
                <a:effectLst>
                  <a:outerShdw blurRad="38100" dist="38100" dir="2700000" algn="tl">
                    <a:srgbClr val="000000">
                      <a:alpha val="43137"/>
                    </a:srgbClr>
                  </a:outerShdw>
                </a:effectLst>
              </a:rPr>
              <a:t> Software Engineering) </a:t>
            </a:r>
            <a:r>
              <a:rPr lang="pl-PL" dirty="0"/>
              <a:t>są wykorzystywane podczas </a:t>
            </a:r>
            <a:r>
              <a:rPr lang="pl-PL" dirty="0" smtClean="0"/>
              <a:t>projektowania </a:t>
            </a:r>
            <a:r>
              <a:rPr lang="pl-PL" dirty="0"/>
              <a:t>różnego rodzaju oprogramowania, najczęściej wspomagają proces jego wytwarzania. </a:t>
            </a:r>
            <a:r>
              <a:rPr lang="pl-PL" dirty="0" smtClean="0"/>
              <a:t>Narzędzie </a:t>
            </a:r>
            <a:r>
              <a:rPr lang="pl-PL" dirty="0"/>
              <a:t>te pozwalają tworzyć modele graficzne odpowiadające konstrukcjom programistycznym. </a:t>
            </a:r>
            <a:r>
              <a:rPr lang="pl-PL" dirty="0" smtClean="0"/>
              <a:t>Przykładem </a:t>
            </a:r>
            <a:r>
              <a:rPr lang="pl-PL" dirty="0"/>
              <a:t>narzędzia typu CASE jest program DBDesigner4. </a:t>
            </a:r>
          </a:p>
          <a:p>
            <a:endParaRPr lang="pl-PL" dirty="0"/>
          </a:p>
        </p:txBody>
      </p:sp>
      <p:sp>
        <p:nvSpPr>
          <p:cNvPr id="4" name="Symbol zastępczy stopki 3"/>
          <p:cNvSpPr>
            <a:spLocks noGrp="1"/>
          </p:cNvSpPr>
          <p:nvPr>
            <p:ph type="ftr" sz="quarter" idx="11"/>
          </p:nvPr>
        </p:nvSpPr>
        <p:spPr/>
        <p:txBody>
          <a:bodyPr/>
          <a:lstStyle/>
          <a:p>
            <a:r>
              <a:rPr lang="pl-PL" smtClean="0"/>
              <a:t>ZSE - Systemy baz danych</a:t>
            </a:r>
            <a:endParaRPr lang="pl-PL"/>
          </a:p>
        </p:txBody>
      </p:sp>
      <p:sp>
        <p:nvSpPr>
          <p:cNvPr id="5" name="Symbol zastępczy numeru slajdu 4"/>
          <p:cNvSpPr>
            <a:spLocks noGrp="1"/>
          </p:cNvSpPr>
          <p:nvPr>
            <p:ph type="sldNum" sz="quarter" idx="12"/>
          </p:nvPr>
        </p:nvSpPr>
        <p:spPr/>
        <p:txBody>
          <a:bodyPr/>
          <a:lstStyle/>
          <a:p>
            <a:fld id="{610466E2-DEFB-43AB-8EFB-4CD57F3A8EB0}" type="slidenum">
              <a:rPr lang="pl-PL" smtClean="0"/>
              <a:t>11</a:t>
            </a:fld>
            <a:endParaRPr lang="pl-PL"/>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69776" y="5157192"/>
            <a:ext cx="1295153" cy="11536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4339323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1333500" y="260350"/>
            <a:ext cx="7696200" cy="685800"/>
          </a:xfrm>
        </p:spPr>
        <p:txBody>
          <a:bodyPr>
            <a:normAutofit/>
          </a:bodyPr>
          <a:lstStyle/>
          <a:p>
            <a:pPr eaLnBrk="1" hangingPunct="1"/>
            <a:r>
              <a:rPr lang="pl-PL" altLang="pl-PL" sz="4000" smtClean="0"/>
              <a:t>Pojęcie ENCJI</a:t>
            </a:r>
          </a:p>
        </p:txBody>
      </p:sp>
      <p:sp>
        <p:nvSpPr>
          <p:cNvPr id="18435" name="Text Box 3"/>
          <p:cNvSpPr txBox="1">
            <a:spLocks noChangeArrowheads="1"/>
          </p:cNvSpPr>
          <p:nvPr/>
        </p:nvSpPr>
        <p:spPr bwMode="auto">
          <a:xfrm>
            <a:off x="6718" y="1878376"/>
            <a:ext cx="4883150" cy="418576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3C605F"/>
              </a:buClr>
              <a:buSzPct val="75000"/>
              <a:buFont typeface="Wingdings" pitchFamily="2" charset="2"/>
              <a:buChar char="n"/>
              <a:defRPr kumimoji="1" sz="3200">
                <a:solidFill>
                  <a:schemeClr val="tx1"/>
                </a:solidFill>
                <a:latin typeface="Tahoma" pitchFamily="34" charset="0"/>
              </a:defRPr>
            </a:lvl1pPr>
            <a:lvl2pPr marL="742950" indent="-285750">
              <a:spcBef>
                <a:spcPct val="20000"/>
              </a:spcBef>
              <a:buClr>
                <a:srgbClr val="3C605F"/>
              </a:buClr>
              <a:buSzPct val="75000"/>
              <a:buFont typeface="Wingdings" pitchFamily="2" charset="2"/>
              <a:buChar char="n"/>
              <a:defRPr kumimoji="1" sz="2800">
                <a:solidFill>
                  <a:schemeClr val="tx1"/>
                </a:solidFill>
                <a:latin typeface="Tahoma" pitchFamily="34" charset="0"/>
              </a:defRPr>
            </a:lvl2pPr>
            <a:lvl3pPr marL="1143000" indent="-228600">
              <a:spcBef>
                <a:spcPct val="20000"/>
              </a:spcBef>
              <a:buClr>
                <a:srgbClr val="3C605F"/>
              </a:buClr>
              <a:buSzPct val="75000"/>
              <a:buFont typeface="Wingdings" pitchFamily="2" charset="2"/>
              <a:buChar char="n"/>
              <a:defRPr kumimoji="1" sz="2400">
                <a:solidFill>
                  <a:schemeClr val="tx1"/>
                </a:solidFill>
                <a:latin typeface="Tahoma" pitchFamily="34" charset="0"/>
              </a:defRPr>
            </a:lvl3pPr>
            <a:lvl4pPr marL="1600200" indent="-228600">
              <a:spcBef>
                <a:spcPct val="20000"/>
              </a:spcBef>
              <a:buClr>
                <a:srgbClr val="3C605F"/>
              </a:buClr>
              <a:buSzPct val="75000"/>
              <a:buFont typeface="Wingdings" pitchFamily="2" charset="2"/>
              <a:buChar char="n"/>
              <a:defRPr kumimoji="1" sz="2000">
                <a:solidFill>
                  <a:schemeClr val="tx1"/>
                </a:solidFill>
                <a:latin typeface="Tahoma" pitchFamily="34" charset="0"/>
              </a:defRPr>
            </a:lvl4pPr>
            <a:lvl5pPr marL="2057400" indent="-228600">
              <a:spcBef>
                <a:spcPct val="20000"/>
              </a:spcBef>
              <a:buClr>
                <a:srgbClr val="3C605F"/>
              </a:buClr>
              <a:buSzPct val="75000"/>
              <a:buFont typeface="Wingdings" pitchFamily="2" charset="2"/>
              <a:buChar char="n"/>
              <a:defRPr kumimoji="1" sz="2000">
                <a:solidFill>
                  <a:schemeClr val="tx1"/>
                </a:solidFill>
                <a:latin typeface="Tahoma" pitchFamily="34" charset="0"/>
              </a:defRPr>
            </a:lvl5pPr>
            <a:lvl6pPr marL="25146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6pPr>
            <a:lvl7pPr marL="29718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7pPr>
            <a:lvl8pPr marL="34290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8pPr>
            <a:lvl9pPr marL="38862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9pPr>
          </a:lstStyle>
          <a:p>
            <a:pPr algn="just" eaLnBrk="1" hangingPunct="1">
              <a:spcBef>
                <a:spcPct val="0"/>
              </a:spcBef>
              <a:buClrTx/>
              <a:buSzTx/>
              <a:buFontTx/>
              <a:buNone/>
            </a:pPr>
            <a:r>
              <a:rPr kumimoji="0" lang="pl-PL" altLang="pl-PL" sz="1900" b="1" dirty="0"/>
              <a:t>Encja </a:t>
            </a:r>
            <a:r>
              <a:rPr kumimoji="0" lang="pl-PL" altLang="pl-PL" sz="1900" dirty="0"/>
              <a:t>to pewien wyodrębniony logicznie i jednoznacznie określony byt (obiekt), rozpoznawalny w badanej rzeczywistości i pełniący w niej określoną rolę. Encja może być zarówno obiektem fizycznym (takim jak np. samochód, drzewo, książka itp.) jak również zdarzeniem (np. sprzedaż samochodu, zasadzenie drzewa, zakup książki itp.). Każda encja jest jednoznacznie identyfikowana na podstawie swojej nazwy. Przyjęło się, że nazwy encji są </a:t>
            </a:r>
            <a:r>
              <a:rPr kumimoji="0" lang="pl-PL" altLang="pl-PL" sz="1900" i="1" dirty="0"/>
              <a:t>rzeczownikami w liczbie pojedynczej</a:t>
            </a:r>
            <a:r>
              <a:rPr kumimoji="0" lang="pl-PL" altLang="pl-PL" sz="1900" dirty="0"/>
              <a:t>. Graficznie każda encja jest reprezentowana przez prostokąt.</a:t>
            </a:r>
          </a:p>
        </p:txBody>
      </p:sp>
      <p:sp>
        <p:nvSpPr>
          <p:cNvPr id="18436" name="AutoShape 4"/>
          <p:cNvSpPr>
            <a:spLocks noChangeArrowheads="1"/>
          </p:cNvSpPr>
          <p:nvPr/>
        </p:nvSpPr>
        <p:spPr bwMode="auto">
          <a:xfrm>
            <a:off x="5105400" y="1905000"/>
            <a:ext cx="3581400" cy="4191000"/>
          </a:xfrm>
          <a:prstGeom prst="flowChartAlternateProcess">
            <a:avLst/>
          </a:prstGeom>
          <a:solidFill>
            <a:schemeClr val="accent1"/>
          </a:solidFill>
          <a:ln w="9525">
            <a:solidFill>
              <a:schemeClr val="tx1"/>
            </a:solidFill>
            <a:miter lim="800000"/>
            <a:headEnd/>
            <a:tailEnd/>
          </a:ln>
        </p:spPr>
        <p:txBody>
          <a:bodyPr/>
          <a:lstStyle>
            <a:lvl1pPr>
              <a:spcBef>
                <a:spcPct val="20000"/>
              </a:spcBef>
              <a:buClr>
                <a:srgbClr val="3C605F"/>
              </a:buClr>
              <a:buSzPct val="75000"/>
              <a:buFont typeface="Wingdings" pitchFamily="2" charset="2"/>
              <a:buChar char="n"/>
              <a:defRPr kumimoji="1" sz="3200">
                <a:solidFill>
                  <a:schemeClr val="tx1"/>
                </a:solidFill>
                <a:latin typeface="Tahoma" pitchFamily="34" charset="0"/>
              </a:defRPr>
            </a:lvl1pPr>
            <a:lvl2pPr marL="742950" indent="-285750">
              <a:spcBef>
                <a:spcPct val="20000"/>
              </a:spcBef>
              <a:buClr>
                <a:srgbClr val="3C605F"/>
              </a:buClr>
              <a:buSzPct val="75000"/>
              <a:buFont typeface="Wingdings" pitchFamily="2" charset="2"/>
              <a:buChar char="n"/>
              <a:defRPr kumimoji="1" sz="2800">
                <a:solidFill>
                  <a:schemeClr val="tx1"/>
                </a:solidFill>
                <a:latin typeface="Tahoma" pitchFamily="34" charset="0"/>
              </a:defRPr>
            </a:lvl2pPr>
            <a:lvl3pPr marL="1143000" indent="-228600">
              <a:spcBef>
                <a:spcPct val="20000"/>
              </a:spcBef>
              <a:buClr>
                <a:srgbClr val="3C605F"/>
              </a:buClr>
              <a:buSzPct val="75000"/>
              <a:buFont typeface="Wingdings" pitchFamily="2" charset="2"/>
              <a:buChar char="n"/>
              <a:defRPr kumimoji="1" sz="2400">
                <a:solidFill>
                  <a:schemeClr val="tx1"/>
                </a:solidFill>
                <a:latin typeface="Tahoma" pitchFamily="34" charset="0"/>
              </a:defRPr>
            </a:lvl3pPr>
            <a:lvl4pPr marL="1600200" indent="-228600">
              <a:spcBef>
                <a:spcPct val="20000"/>
              </a:spcBef>
              <a:buClr>
                <a:srgbClr val="3C605F"/>
              </a:buClr>
              <a:buSzPct val="75000"/>
              <a:buFont typeface="Wingdings" pitchFamily="2" charset="2"/>
              <a:buChar char="n"/>
              <a:defRPr kumimoji="1" sz="2000">
                <a:solidFill>
                  <a:schemeClr val="tx1"/>
                </a:solidFill>
                <a:latin typeface="Tahoma" pitchFamily="34" charset="0"/>
              </a:defRPr>
            </a:lvl4pPr>
            <a:lvl5pPr marL="2057400" indent="-228600">
              <a:spcBef>
                <a:spcPct val="20000"/>
              </a:spcBef>
              <a:buClr>
                <a:srgbClr val="3C605F"/>
              </a:buClr>
              <a:buSzPct val="75000"/>
              <a:buFont typeface="Wingdings" pitchFamily="2" charset="2"/>
              <a:buChar char="n"/>
              <a:defRPr kumimoji="1" sz="2000">
                <a:solidFill>
                  <a:schemeClr val="tx1"/>
                </a:solidFill>
                <a:latin typeface="Tahoma" pitchFamily="34" charset="0"/>
              </a:defRPr>
            </a:lvl5pPr>
            <a:lvl6pPr marL="25146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6pPr>
            <a:lvl7pPr marL="29718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7pPr>
            <a:lvl8pPr marL="34290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8pPr>
            <a:lvl9pPr marL="38862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9pPr>
          </a:lstStyle>
          <a:p>
            <a:pPr>
              <a:spcBef>
                <a:spcPct val="0"/>
              </a:spcBef>
              <a:buClrTx/>
              <a:buSzTx/>
              <a:buFontTx/>
              <a:buNone/>
            </a:pPr>
            <a:r>
              <a:rPr kumimoji="0" lang="pl-PL" altLang="pl-PL" sz="2000" dirty="0"/>
              <a:t>Badana rzeczywistość: </a:t>
            </a:r>
            <a:r>
              <a:rPr kumimoji="0" lang="pl-PL" altLang="pl-PL" sz="2000" b="1" dirty="0"/>
              <a:t>organizacja zajęć dydaktycznych</a:t>
            </a:r>
          </a:p>
        </p:txBody>
      </p:sp>
      <p:sp>
        <p:nvSpPr>
          <p:cNvPr id="18437" name="Rectangle 5"/>
          <p:cNvSpPr>
            <a:spLocks noChangeArrowheads="1"/>
          </p:cNvSpPr>
          <p:nvPr/>
        </p:nvSpPr>
        <p:spPr bwMode="auto">
          <a:xfrm>
            <a:off x="5410200" y="3352800"/>
            <a:ext cx="1371600" cy="533400"/>
          </a:xfrm>
          <a:prstGeom prst="rect">
            <a:avLst/>
          </a:prstGeom>
          <a:solidFill>
            <a:srgbClr val="DDDDDD"/>
          </a:solidFill>
          <a:ln w="9525">
            <a:solidFill>
              <a:schemeClr val="tx1"/>
            </a:solidFill>
            <a:miter lim="800000"/>
            <a:headEnd/>
            <a:tailEnd/>
          </a:ln>
          <a:effectLst>
            <a:outerShdw dist="107763" dir="2700000" algn="ctr" rotWithShape="0">
              <a:schemeClr val="bg2"/>
            </a:outerShdw>
          </a:effectLst>
        </p:spPr>
        <p:txBody>
          <a:bodyPr wrap="none" anchor="ctr"/>
          <a:lstStyle>
            <a:lvl1pPr>
              <a:spcBef>
                <a:spcPct val="20000"/>
              </a:spcBef>
              <a:buClr>
                <a:srgbClr val="3C605F"/>
              </a:buClr>
              <a:buSzPct val="75000"/>
              <a:buFont typeface="Wingdings" pitchFamily="2" charset="2"/>
              <a:buChar char="n"/>
              <a:defRPr kumimoji="1" sz="3200">
                <a:solidFill>
                  <a:schemeClr val="tx1"/>
                </a:solidFill>
                <a:latin typeface="Tahoma" pitchFamily="34" charset="0"/>
              </a:defRPr>
            </a:lvl1pPr>
            <a:lvl2pPr marL="742950" indent="-285750">
              <a:spcBef>
                <a:spcPct val="20000"/>
              </a:spcBef>
              <a:buClr>
                <a:srgbClr val="3C605F"/>
              </a:buClr>
              <a:buSzPct val="75000"/>
              <a:buFont typeface="Wingdings" pitchFamily="2" charset="2"/>
              <a:buChar char="n"/>
              <a:defRPr kumimoji="1" sz="2800">
                <a:solidFill>
                  <a:schemeClr val="tx1"/>
                </a:solidFill>
                <a:latin typeface="Tahoma" pitchFamily="34" charset="0"/>
              </a:defRPr>
            </a:lvl2pPr>
            <a:lvl3pPr marL="1143000" indent="-228600">
              <a:spcBef>
                <a:spcPct val="20000"/>
              </a:spcBef>
              <a:buClr>
                <a:srgbClr val="3C605F"/>
              </a:buClr>
              <a:buSzPct val="75000"/>
              <a:buFont typeface="Wingdings" pitchFamily="2" charset="2"/>
              <a:buChar char="n"/>
              <a:defRPr kumimoji="1" sz="2400">
                <a:solidFill>
                  <a:schemeClr val="tx1"/>
                </a:solidFill>
                <a:latin typeface="Tahoma" pitchFamily="34" charset="0"/>
              </a:defRPr>
            </a:lvl3pPr>
            <a:lvl4pPr marL="1600200" indent="-228600">
              <a:spcBef>
                <a:spcPct val="20000"/>
              </a:spcBef>
              <a:buClr>
                <a:srgbClr val="3C605F"/>
              </a:buClr>
              <a:buSzPct val="75000"/>
              <a:buFont typeface="Wingdings" pitchFamily="2" charset="2"/>
              <a:buChar char="n"/>
              <a:defRPr kumimoji="1" sz="2000">
                <a:solidFill>
                  <a:schemeClr val="tx1"/>
                </a:solidFill>
                <a:latin typeface="Tahoma" pitchFamily="34" charset="0"/>
              </a:defRPr>
            </a:lvl4pPr>
            <a:lvl5pPr marL="2057400" indent="-228600">
              <a:spcBef>
                <a:spcPct val="20000"/>
              </a:spcBef>
              <a:buClr>
                <a:srgbClr val="3C605F"/>
              </a:buClr>
              <a:buSzPct val="75000"/>
              <a:buFont typeface="Wingdings" pitchFamily="2" charset="2"/>
              <a:buChar char="n"/>
              <a:defRPr kumimoji="1" sz="2000">
                <a:solidFill>
                  <a:schemeClr val="tx1"/>
                </a:solidFill>
                <a:latin typeface="Tahoma" pitchFamily="34" charset="0"/>
              </a:defRPr>
            </a:lvl5pPr>
            <a:lvl6pPr marL="25146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6pPr>
            <a:lvl7pPr marL="29718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7pPr>
            <a:lvl8pPr marL="34290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8pPr>
            <a:lvl9pPr marL="38862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9pPr>
          </a:lstStyle>
          <a:p>
            <a:pPr algn="ctr">
              <a:spcBef>
                <a:spcPct val="0"/>
              </a:spcBef>
              <a:buClrTx/>
              <a:buSzTx/>
              <a:buFontTx/>
              <a:buNone/>
            </a:pPr>
            <a:r>
              <a:rPr kumimoji="0" lang="pl-PL" altLang="pl-PL" sz="1800"/>
              <a:t>Kierunek</a:t>
            </a:r>
          </a:p>
        </p:txBody>
      </p:sp>
      <p:sp>
        <p:nvSpPr>
          <p:cNvPr id="18438" name="Rectangle 6"/>
          <p:cNvSpPr>
            <a:spLocks noChangeArrowheads="1"/>
          </p:cNvSpPr>
          <p:nvPr/>
        </p:nvSpPr>
        <p:spPr bwMode="auto">
          <a:xfrm>
            <a:off x="7010400" y="3352800"/>
            <a:ext cx="1371600" cy="533400"/>
          </a:xfrm>
          <a:prstGeom prst="rect">
            <a:avLst/>
          </a:prstGeom>
          <a:solidFill>
            <a:srgbClr val="DDDDDD"/>
          </a:solidFill>
          <a:ln w="9525">
            <a:solidFill>
              <a:schemeClr val="tx1"/>
            </a:solidFill>
            <a:miter lim="800000"/>
            <a:headEnd/>
            <a:tailEnd/>
          </a:ln>
          <a:effectLst>
            <a:outerShdw dist="107763" dir="2700000" algn="ctr" rotWithShape="0">
              <a:schemeClr val="bg2"/>
            </a:outerShdw>
          </a:effectLst>
        </p:spPr>
        <p:txBody>
          <a:bodyPr wrap="none" anchor="ctr"/>
          <a:lstStyle>
            <a:lvl1pPr>
              <a:spcBef>
                <a:spcPct val="20000"/>
              </a:spcBef>
              <a:buClr>
                <a:srgbClr val="3C605F"/>
              </a:buClr>
              <a:buSzPct val="75000"/>
              <a:buFont typeface="Wingdings" pitchFamily="2" charset="2"/>
              <a:buChar char="n"/>
              <a:defRPr kumimoji="1" sz="3200">
                <a:solidFill>
                  <a:schemeClr val="tx1"/>
                </a:solidFill>
                <a:latin typeface="Tahoma" pitchFamily="34" charset="0"/>
              </a:defRPr>
            </a:lvl1pPr>
            <a:lvl2pPr marL="742950" indent="-285750">
              <a:spcBef>
                <a:spcPct val="20000"/>
              </a:spcBef>
              <a:buClr>
                <a:srgbClr val="3C605F"/>
              </a:buClr>
              <a:buSzPct val="75000"/>
              <a:buFont typeface="Wingdings" pitchFamily="2" charset="2"/>
              <a:buChar char="n"/>
              <a:defRPr kumimoji="1" sz="2800">
                <a:solidFill>
                  <a:schemeClr val="tx1"/>
                </a:solidFill>
                <a:latin typeface="Tahoma" pitchFamily="34" charset="0"/>
              </a:defRPr>
            </a:lvl2pPr>
            <a:lvl3pPr marL="1143000" indent="-228600">
              <a:spcBef>
                <a:spcPct val="20000"/>
              </a:spcBef>
              <a:buClr>
                <a:srgbClr val="3C605F"/>
              </a:buClr>
              <a:buSzPct val="75000"/>
              <a:buFont typeface="Wingdings" pitchFamily="2" charset="2"/>
              <a:buChar char="n"/>
              <a:defRPr kumimoji="1" sz="2400">
                <a:solidFill>
                  <a:schemeClr val="tx1"/>
                </a:solidFill>
                <a:latin typeface="Tahoma" pitchFamily="34" charset="0"/>
              </a:defRPr>
            </a:lvl3pPr>
            <a:lvl4pPr marL="1600200" indent="-228600">
              <a:spcBef>
                <a:spcPct val="20000"/>
              </a:spcBef>
              <a:buClr>
                <a:srgbClr val="3C605F"/>
              </a:buClr>
              <a:buSzPct val="75000"/>
              <a:buFont typeface="Wingdings" pitchFamily="2" charset="2"/>
              <a:buChar char="n"/>
              <a:defRPr kumimoji="1" sz="2000">
                <a:solidFill>
                  <a:schemeClr val="tx1"/>
                </a:solidFill>
                <a:latin typeface="Tahoma" pitchFamily="34" charset="0"/>
              </a:defRPr>
            </a:lvl4pPr>
            <a:lvl5pPr marL="2057400" indent="-228600">
              <a:spcBef>
                <a:spcPct val="20000"/>
              </a:spcBef>
              <a:buClr>
                <a:srgbClr val="3C605F"/>
              </a:buClr>
              <a:buSzPct val="75000"/>
              <a:buFont typeface="Wingdings" pitchFamily="2" charset="2"/>
              <a:buChar char="n"/>
              <a:defRPr kumimoji="1" sz="2000">
                <a:solidFill>
                  <a:schemeClr val="tx1"/>
                </a:solidFill>
                <a:latin typeface="Tahoma" pitchFamily="34" charset="0"/>
              </a:defRPr>
            </a:lvl5pPr>
            <a:lvl6pPr marL="25146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6pPr>
            <a:lvl7pPr marL="29718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7pPr>
            <a:lvl8pPr marL="34290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8pPr>
            <a:lvl9pPr marL="38862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9pPr>
          </a:lstStyle>
          <a:p>
            <a:pPr algn="ctr">
              <a:spcBef>
                <a:spcPct val="0"/>
              </a:spcBef>
              <a:buClrTx/>
              <a:buSzTx/>
              <a:buFontTx/>
              <a:buNone/>
            </a:pPr>
            <a:r>
              <a:rPr kumimoji="0" lang="pl-PL" altLang="pl-PL" sz="1800"/>
              <a:t>Przedmiot</a:t>
            </a:r>
          </a:p>
        </p:txBody>
      </p:sp>
      <p:sp>
        <p:nvSpPr>
          <p:cNvPr id="18439" name="Rectangle 7"/>
          <p:cNvSpPr>
            <a:spLocks noChangeArrowheads="1"/>
          </p:cNvSpPr>
          <p:nvPr/>
        </p:nvSpPr>
        <p:spPr bwMode="auto">
          <a:xfrm>
            <a:off x="5410200" y="4191000"/>
            <a:ext cx="1371600" cy="533400"/>
          </a:xfrm>
          <a:prstGeom prst="rect">
            <a:avLst/>
          </a:prstGeom>
          <a:solidFill>
            <a:srgbClr val="DDDDDD"/>
          </a:solidFill>
          <a:ln w="9525">
            <a:solidFill>
              <a:schemeClr val="tx1"/>
            </a:solidFill>
            <a:miter lim="800000"/>
            <a:headEnd/>
            <a:tailEnd/>
          </a:ln>
          <a:effectLst>
            <a:outerShdw dist="107763" dir="2700000" algn="ctr" rotWithShape="0">
              <a:schemeClr val="bg2"/>
            </a:outerShdw>
          </a:effectLst>
        </p:spPr>
        <p:txBody>
          <a:bodyPr wrap="none" anchor="ctr"/>
          <a:lstStyle>
            <a:lvl1pPr>
              <a:spcBef>
                <a:spcPct val="20000"/>
              </a:spcBef>
              <a:buClr>
                <a:srgbClr val="3C605F"/>
              </a:buClr>
              <a:buSzPct val="75000"/>
              <a:buFont typeface="Wingdings" pitchFamily="2" charset="2"/>
              <a:buChar char="n"/>
              <a:defRPr kumimoji="1" sz="3200">
                <a:solidFill>
                  <a:schemeClr val="tx1"/>
                </a:solidFill>
                <a:latin typeface="Tahoma" pitchFamily="34" charset="0"/>
              </a:defRPr>
            </a:lvl1pPr>
            <a:lvl2pPr marL="742950" indent="-285750">
              <a:spcBef>
                <a:spcPct val="20000"/>
              </a:spcBef>
              <a:buClr>
                <a:srgbClr val="3C605F"/>
              </a:buClr>
              <a:buSzPct val="75000"/>
              <a:buFont typeface="Wingdings" pitchFamily="2" charset="2"/>
              <a:buChar char="n"/>
              <a:defRPr kumimoji="1" sz="2800">
                <a:solidFill>
                  <a:schemeClr val="tx1"/>
                </a:solidFill>
                <a:latin typeface="Tahoma" pitchFamily="34" charset="0"/>
              </a:defRPr>
            </a:lvl2pPr>
            <a:lvl3pPr marL="1143000" indent="-228600">
              <a:spcBef>
                <a:spcPct val="20000"/>
              </a:spcBef>
              <a:buClr>
                <a:srgbClr val="3C605F"/>
              </a:buClr>
              <a:buSzPct val="75000"/>
              <a:buFont typeface="Wingdings" pitchFamily="2" charset="2"/>
              <a:buChar char="n"/>
              <a:defRPr kumimoji="1" sz="2400">
                <a:solidFill>
                  <a:schemeClr val="tx1"/>
                </a:solidFill>
                <a:latin typeface="Tahoma" pitchFamily="34" charset="0"/>
              </a:defRPr>
            </a:lvl3pPr>
            <a:lvl4pPr marL="1600200" indent="-228600">
              <a:spcBef>
                <a:spcPct val="20000"/>
              </a:spcBef>
              <a:buClr>
                <a:srgbClr val="3C605F"/>
              </a:buClr>
              <a:buSzPct val="75000"/>
              <a:buFont typeface="Wingdings" pitchFamily="2" charset="2"/>
              <a:buChar char="n"/>
              <a:defRPr kumimoji="1" sz="2000">
                <a:solidFill>
                  <a:schemeClr val="tx1"/>
                </a:solidFill>
                <a:latin typeface="Tahoma" pitchFamily="34" charset="0"/>
              </a:defRPr>
            </a:lvl4pPr>
            <a:lvl5pPr marL="2057400" indent="-228600">
              <a:spcBef>
                <a:spcPct val="20000"/>
              </a:spcBef>
              <a:buClr>
                <a:srgbClr val="3C605F"/>
              </a:buClr>
              <a:buSzPct val="75000"/>
              <a:buFont typeface="Wingdings" pitchFamily="2" charset="2"/>
              <a:buChar char="n"/>
              <a:defRPr kumimoji="1" sz="2000">
                <a:solidFill>
                  <a:schemeClr val="tx1"/>
                </a:solidFill>
                <a:latin typeface="Tahoma" pitchFamily="34" charset="0"/>
              </a:defRPr>
            </a:lvl5pPr>
            <a:lvl6pPr marL="25146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6pPr>
            <a:lvl7pPr marL="29718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7pPr>
            <a:lvl8pPr marL="34290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8pPr>
            <a:lvl9pPr marL="38862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9pPr>
          </a:lstStyle>
          <a:p>
            <a:pPr algn="ctr">
              <a:spcBef>
                <a:spcPct val="0"/>
              </a:spcBef>
              <a:buClrTx/>
              <a:buSzTx/>
              <a:buFontTx/>
              <a:buNone/>
            </a:pPr>
            <a:r>
              <a:rPr kumimoji="0" lang="pl-PL" altLang="pl-PL" sz="1800"/>
              <a:t>Wykładowca</a:t>
            </a:r>
          </a:p>
        </p:txBody>
      </p:sp>
      <p:sp>
        <p:nvSpPr>
          <p:cNvPr id="18440" name="Rectangle 8"/>
          <p:cNvSpPr>
            <a:spLocks noChangeArrowheads="1"/>
          </p:cNvSpPr>
          <p:nvPr/>
        </p:nvSpPr>
        <p:spPr bwMode="auto">
          <a:xfrm>
            <a:off x="7010400" y="4191000"/>
            <a:ext cx="1371600" cy="533400"/>
          </a:xfrm>
          <a:prstGeom prst="rect">
            <a:avLst/>
          </a:prstGeom>
          <a:solidFill>
            <a:srgbClr val="DDDDDD"/>
          </a:solidFill>
          <a:ln w="9525">
            <a:solidFill>
              <a:schemeClr val="tx1"/>
            </a:solidFill>
            <a:miter lim="800000"/>
            <a:headEnd/>
            <a:tailEnd/>
          </a:ln>
          <a:effectLst>
            <a:outerShdw dist="107763" dir="2700000" algn="ctr" rotWithShape="0">
              <a:schemeClr val="bg2"/>
            </a:outerShdw>
          </a:effectLst>
        </p:spPr>
        <p:txBody>
          <a:bodyPr wrap="none" anchor="ctr"/>
          <a:lstStyle>
            <a:lvl1pPr>
              <a:spcBef>
                <a:spcPct val="20000"/>
              </a:spcBef>
              <a:buClr>
                <a:srgbClr val="3C605F"/>
              </a:buClr>
              <a:buSzPct val="75000"/>
              <a:buFont typeface="Wingdings" pitchFamily="2" charset="2"/>
              <a:buChar char="n"/>
              <a:defRPr kumimoji="1" sz="3200">
                <a:solidFill>
                  <a:schemeClr val="tx1"/>
                </a:solidFill>
                <a:latin typeface="Tahoma" pitchFamily="34" charset="0"/>
              </a:defRPr>
            </a:lvl1pPr>
            <a:lvl2pPr marL="742950" indent="-285750">
              <a:spcBef>
                <a:spcPct val="20000"/>
              </a:spcBef>
              <a:buClr>
                <a:srgbClr val="3C605F"/>
              </a:buClr>
              <a:buSzPct val="75000"/>
              <a:buFont typeface="Wingdings" pitchFamily="2" charset="2"/>
              <a:buChar char="n"/>
              <a:defRPr kumimoji="1" sz="2800">
                <a:solidFill>
                  <a:schemeClr val="tx1"/>
                </a:solidFill>
                <a:latin typeface="Tahoma" pitchFamily="34" charset="0"/>
              </a:defRPr>
            </a:lvl2pPr>
            <a:lvl3pPr marL="1143000" indent="-228600">
              <a:spcBef>
                <a:spcPct val="20000"/>
              </a:spcBef>
              <a:buClr>
                <a:srgbClr val="3C605F"/>
              </a:buClr>
              <a:buSzPct val="75000"/>
              <a:buFont typeface="Wingdings" pitchFamily="2" charset="2"/>
              <a:buChar char="n"/>
              <a:defRPr kumimoji="1" sz="2400">
                <a:solidFill>
                  <a:schemeClr val="tx1"/>
                </a:solidFill>
                <a:latin typeface="Tahoma" pitchFamily="34" charset="0"/>
              </a:defRPr>
            </a:lvl3pPr>
            <a:lvl4pPr marL="1600200" indent="-228600">
              <a:spcBef>
                <a:spcPct val="20000"/>
              </a:spcBef>
              <a:buClr>
                <a:srgbClr val="3C605F"/>
              </a:buClr>
              <a:buSzPct val="75000"/>
              <a:buFont typeface="Wingdings" pitchFamily="2" charset="2"/>
              <a:buChar char="n"/>
              <a:defRPr kumimoji="1" sz="2000">
                <a:solidFill>
                  <a:schemeClr val="tx1"/>
                </a:solidFill>
                <a:latin typeface="Tahoma" pitchFamily="34" charset="0"/>
              </a:defRPr>
            </a:lvl4pPr>
            <a:lvl5pPr marL="2057400" indent="-228600">
              <a:spcBef>
                <a:spcPct val="20000"/>
              </a:spcBef>
              <a:buClr>
                <a:srgbClr val="3C605F"/>
              </a:buClr>
              <a:buSzPct val="75000"/>
              <a:buFont typeface="Wingdings" pitchFamily="2" charset="2"/>
              <a:buChar char="n"/>
              <a:defRPr kumimoji="1" sz="2000">
                <a:solidFill>
                  <a:schemeClr val="tx1"/>
                </a:solidFill>
                <a:latin typeface="Tahoma" pitchFamily="34" charset="0"/>
              </a:defRPr>
            </a:lvl5pPr>
            <a:lvl6pPr marL="25146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6pPr>
            <a:lvl7pPr marL="29718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7pPr>
            <a:lvl8pPr marL="34290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8pPr>
            <a:lvl9pPr marL="38862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9pPr>
          </a:lstStyle>
          <a:p>
            <a:pPr algn="ctr">
              <a:spcBef>
                <a:spcPct val="0"/>
              </a:spcBef>
              <a:buClrTx/>
              <a:buSzTx/>
              <a:buFontTx/>
              <a:buNone/>
            </a:pPr>
            <a:r>
              <a:rPr kumimoji="0" lang="pl-PL" altLang="pl-PL" sz="1800"/>
              <a:t>Student</a:t>
            </a:r>
          </a:p>
        </p:txBody>
      </p:sp>
      <p:sp>
        <p:nvSpPr>
          <p:cNvPr id="18441" name="Rectangle 9"/>
          <p:cNvSpPr>
            <a:spLocks noChangeArrowheads="1"/>
          </p:cNvSpPr>
          <p:nvPr/>
        </p:nvSpPr>
        <p:spPr bwMode="auto">
          <a:xfrm>
            <a:off x="7010400" y="5029200"/>
            <a:ext cx="1371600" cy="533400"/>
          </a:xfrm>
          <a:prstGeom prst="rect">
            <a:avLst/>
          </a:prstGeom>
          <a:solidFill>
            <a:srgbClr val="DDDDDD"/>
          </a:solidFill>
          <a:ln w="9525">
            <a:solidFill>
              <a:schemeClr val="tx1"/>
            </a:solidFill>
            <a:miter lim="800000"/>
            <a:headEnd/>
            <a:tailEnd/>
          </a:ln>
          <a:effectLst>
            <a:outerShdw dist="107763" dir="2700000" algn="ctr" rotWithShape="0">
              <a:schemeClr val="bg2"/>
            </a:outerShdw>
          </a:effectLst>
        </p:spPr>
        <p:txBody>
          <a:bodyPr wrap="none" anchor="ctr"/>
          <a:lstStyle>
            <a:lvl1pPr>
              <a:spcBef>
                <a:spcPct val="20000"/>
              </a:spcBef>
              <a:buClr>
                <a:srgbClr val="3C605F"/>
              </a:buClr>
              <a:buSzPct val="75000"/>
              <a:buFont typeface="Wingdings" pitchFamily="2" charset="2"/>
              <a:buChar char="n"/>
              <a:defRPr kumimoji="1" sz="3200">
                <a:solidFill>
                  <a:schemeClr val="tx1"/>
                </a:solidFill>
                <a:latin typeface="Tahoma" pitchFamily="34" charset="0"/>
              </a:defRPr>
            </a:lvl1pPr>
            <a:lvl2pPr marL="742950" indent="-285750">
              <a:spcBef>
                <a:spcPct val="20000"/>
              </a:spcBef>
              <a:buClr>
                <a:srgbClr val="3C605F"/>
              </a:buClr>
              <a:buSzPct val="75000"/>
              <a:buFont typeface="Wingdings" pitchFamily="2" charset="2"/>
              <a:buChar char="n"/>
              <a:defRPr kumimoji="1" sz="2800">
                <a:solidFill>
                  <a:schemeClr val="tx1"/>
                </a:solidFill>
                <a:latin typeface="Tahoma" pitchFamily="34" charset="0"/>
              </a:defRPr>
            </a:lvl2pPr>
            <a:lvl3pPr marL="1143000" indent="-228600">
              <a:spcBef>
                <a:spcPct val="20000"/>
              </a:spcBef>
              <a:buClr>
                <a:srgbClr val="3C605F"/>
              </a:buClr>
              <a:buSzPct val="75000"/>
              <a:buFont typeface="Wingdings" pitchFamily="2" charset="2"/>
              <a:buChar char="n"/>
              <a:defRPr kumimoji="1" sz="2400">
                <a:solidFill>
                  <a:schemeClr val="tx1"/>
                </a:solidFill>
                <a:latin typeface="Tahoma" pitchFamily="34" charset="0"/>
              </a:defRPr>
            </a:lvl3pPr>
            <a:lvl4pPr marL="1600200" indent="-228600">
              <a:spcBef>
                <a:spcPct val="20000"/>
              </a:spcBef>
              <a:buClr>
                <a:srgbClr val="3C605F"/>
              </a:buClr>
              <a:buSzPct val="75000"/>
              <a:buFont typeface="Wingdings" pitchFamily="2" charset="2"/>
              <a:buChar char="n"/>
              <a:defRPr kumimoji="1" sz="2000">
                <a:solidFill>
                  <a:schemeClr val="tx1"/>
                </a:solidFill>
                <a:latin typeface="Tahoma" pitchFamily="34" charset="0"/>
              </a:defRPr>
            </a:lvl4pPr>
            <a:lvl5pPr marL="2057400" indent="-228600">
              <a:spcBef>
                <a:spcPct val="20000"/>
              </a:spcBef>
              <a:buClr>
                <a:srgbClr val="3C605F"/>
              </a:buClr>
              <a:buSzPct val="75000"/>
              <a:buFont typeface="Wingdings" pitchFamily="2" charset="2"/>
              <a:buChar char="n"/>
              <a:defRPr kumimoji="1" sz="2000">
                <a:solidFill>
                  <a:schemeClr val="tx1"/>
                </a:solidFill>
                <a:latin typeface="Tahoma" pitchFamily="34" charset="0"/>
              </a:defRPr>
            </a:lvl5pPr>
            <a:lvl6pPr marL="25146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6pPr>
            <a:lvl7pPr marL="29718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7pPr>
            <a:lvl8pPr marL="34290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8pPr>
            <a:lvl9pPr marL="38862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9pPr>
          </a:lstStyle>
          <a:p>
            <a:pPr algn="ctr">
              <a:spcBef>
                <a:spcPct val="0"/>
              </a:spcBef>
              <a:buClrTx/>
              <a:buSzTx/>
              <a:buFontTx/>
              <a:buNone/>
            </a:pPr>
            <a:r>
              <a:rPr kumimoji="0" lang="pl-PL" altLang="pl-PL" sz="1800"/>
              <a:t>Grupa</a:t>
            </a:r>
          </a:p>
        </p:txBody>
      </p:sp>
      <p:sp>
        <p:nvSpPr>
          <p:cNvPr id="18442" name="Rectangle 10"/>
          <p:cNvSpPr>
            <a:spLocks noChangeArrowheads="1"/>
          </p:cNvSpPr>
          <p:nvPr/>
        </p:nvSpPr>
        <p:spPr bwMode="auto">
          <a:xfrm>
            <a:off x="5410200" y="5029200"/>
            <a:ext cx="1371600" cy="533400"/>
          </a:xfrm>
          <a:prstGeom prst="rect">
            <a:avLst/>
          </a:prstGeom>
          <a:solidFill>
            <a:srgbClr val="DDDDDD"/>
          </a:solidFill>
          <a:ln w="9525">
            <a:solidFill>
              <a:schemeClr val="tx1"/>
            </a:solidFill>
            <a:miter lim="800000"/>
            <a:headEnd/>
            <a:tailEnd/>
          </a:ln>
          <a:effectLst>
            <a:outerShdw dist="107763" dir="2700000" algn="ctr" rotWithShape="0">
              <a:schemeClr val="bg2"/>
            </a:outerShdw>
          </a:effectLst>
        </p:spPr>
        <p:txBody>
          <a:bodyPr wrap="none" anchor="ctr"/>
          <a:lstStyle>
            <a:lvl1pPr>
              <a:spcBef>
                <a:spcPct val="20000"/>
              </a:spcBef>
              <a:buClr>
                <a:srgbClr val="3C605F"/>
              </a:buClr>
              <a:buSzPct val="75000"/>
              <a:buFont typeface="Wingdings" pitchFamily="2" charset="2"/>
              <a:buChar char="n"/>
              <a:defRPr kumimoji="1" sz="3200">
                <a:solidFill>
                  <a:schemeClr val="tx1"/>
                </a:solidFill>
                <a:latin typeface="Tahoma" pitchFamily="34" charset="0"/>
              </a:defRPr>
            </a:lvl1pPr>
            <a:lvl2pPr marL="742950" indent="-285750">
              <a:spcBef>
                <a:spcPct val="20000"/>
              </a:spcBef>
              <a:buClr>
                <a:srgbClr val="3C605F"/>
              </a:buClr>
              <a:buSzPct val="75000"/>
              <a:buFont typeface="Wingdings" pitchFamily="2" charset="2"/>
              <a:buChar char="n"/>
              <a:defRPr kumimoji="1" sz="2800">
                <a:solidFill>
                  <a:schemeClr val="tx1"/>
                </a:solidFill>
                <a:latin typeface="Tahoma" pitchFamily="34" charset="0"/>
              </a:defRPr>
            </a:lvl2pPr>
            <a:lvl3pPr marL="1143000" indent="-228600">
              <a:spcBef>
                <a:spcPct val="20000"/>
              </a:spcBef>
              <a:buClr>
                <a:srgbClr val="3C605F"/>
              </a:buClr>
              <a:buSzPct val="75000"/>
              <a:buFont typeface="Wingdings" pitchFamily="2" charset="2"/>
              <a:buChar char="n"/>
              <a:defRPr kumimoji="1" sz="2400">
                <a:solidFill>
                  <a:schemeClr val="tx1"/>
                </a:solidFill>
                <a:latin typeface="Tahoma" pitchFamily="34" charset="0"/>
              </a:defRPr>
            </a:lvl3pPr>
            <a:lvl4pPr marL="1600200" indent="-228600">
              <a:spcBef>
                <a:spcPct val="20000"/>
              </a:spcBef>
              <a:buClr>
                <a:srgbClr val="3C605F"/>
              </a:buClr>
              <a:buSzPct val="75000"/>
              <a:buFont typeface="Wingdings" pitchFamily="2" charset="2"/>
              <a:buChar char="n"/>
              <a:defRPr kumimoji="1" sz="2000">
                <a:solidFill>
                  <a:schemeClr val="tx1"/>
                </a:solidFill>
                <a:latin typeface="Tahoma" pitchFamily="34" charset="0"/>
              </a:defRPr>
            </a:lvl4pPr>
            <a:lvl5pPr marL="2057400" indent="-228600">
              <a:spcBef>
                <a:spcPct val="20000"/>
              </a:spcBef>
              <a:buClr>
                <a:srgbClr val="3C605F"/>
              </a:buClr>
              <a:buSzPct val="75000"/>
              <a:buFont typeface="Wingdings" pitchFamily="2" charset="2"/>
              <a:buChar char="n"/>
              <a:defRPr kumimoji="1" sz="2000">
                <a:solidFill>
                  <a:schemeClr val="tx1"/>
                </a:solidFill>
                <a:latin typeface="Tahoma" pitchFamily="34" charset="0"/>
              </a:defRPr>
            </a:lvl5pPr>
            <a:lvl6pPr marL="25146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6pPr>
            <a:lvl7pPr marL="29718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7pPr>
            <a:lvl8pPr marL="34290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8pPr>
            <a:lvl9pPr marL="38862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9pPr>
          </a:lstStyle>
          <a:p>
            <a:pPr algn="ctr">
              <a:spcBef>
                <a:spcPct val="0"/>
              </a:spcBef>
              <a:buClrTx/>
              <a:buSzTx/>
              <a:buFontTx/>
              <a:buNone/>
            </a:pPr>
            <a:r>
              <a:rPr kumimoji="0" lang="pl-PL" altLang="pl-PL" sz="1800"/>
              <a:t>Sala</a:t>
            </a:r>
          </a:p>
        </p:txBody>
      </p:sp>
    </p:spTree>
    <p:extLst>
      <p:ext uri="{BB962C8B-B14F-4D97-AF65-F5344CB8AC3E}">
        <p14:creationId xmlns:p14="http://schemas.microsoft.com/office/powerpoint/2010/main" val="26595365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1409700" y="260350"/>
            <a:ext cx="7696200" cy="685800"/>
          </a:xfrm>
        </p:spPr>
        <p:txBody>
          <a:bodyPr>
            <a:normAutofit/>
          </a:bodyPr>
          <a:lstStyle/>
          <a:p>
            <a:pPr eaLnBrk="1" hangingPunct="1"/>
            <a:r>
              <a:rPr lang="pl-PL" altLang="pl-PL" sz="4000" smtClean="0"/>
              <a:t>Atrybuty ENCJI</a:t>
            </a:r>
          </a:p>
        </p:txBody>
      </p:sp>
      <p:sp>
        <p:nvSpPr>
          <p:cNvPr id="19459" name="Text Box 3"/>
          <p:cNvSpPr txBox="1">
            <a:spLocks noChangeArrowheads="1"/>
          </p:cNvSpPr>
          <p:nvPr/>
        </p:nvSpPr>
        <p:spPr bwMode="auto">
          <a:xfrm>
            <a:off x="838200" y="1600200"/>
            <a:ext cx="4267200" cy="1846659"/>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C605F"/>
              </a:buClr>
              <a:buSzPct val="75000"/>
              <a:buFont typeface="Wingdings" pitchFamily="2" charset="2"/>
              <a:buChar char="n"/>
              <a:defRPr kumimoji="1" sz="3200">
                <a:solidFill>
                  <a:schemeClr val="tx1"/>
                </a:solidFill>
                <a:latin typeface="Tahoma" pitchFamily="34" charset="0"/>
              </a:defRPr>
            </a:lvl1pPr>
            <a:lvl2pPr marL="742950" indent="-285750">
              <a:spcBef>
                <a:spcPct val="20000"/>
              </a:spcBef>
              <a:buClr>
                <a:srgbClr val="3C605F"/>
              </a:buClr>
              <a:buSzPct val="75000"/>
              <a:buFont typeface="Wingdings" pitchFamily="2" charset="2"/>
              <a:buChar char="n"/>
              <a:defRPr kumimoji="1" sz="2800">
                <a:solidFill>
                  <a:schemeClr val="tx1"/>
                </a:solidFill>
                <a:latin typeface="Tahoma" pitchFamily="34" charset="0"/>
              </a:defRPr>
            </a:lvl2pPr>
            <a:lvl3pPr marL="1143000" indent="-228600">
              <a:spcBef>
                <a:spcPct val="20000"/>
              </a:spcBef>
              <a:buClr>
                <a:srgbClr val="3C605F"/>
              </a:buClr>
              <a:buSzPct val="75000"/>
              <a:buFont typeface="Wingdings" pitchFamily="2" charset="2"/>
              <a:buChar char="n"/>
              <a:defRPr kumimoji="1" sz="2400">
                <a:solidFill>
                  <a:schemeClr val="tx1"/>
                </a:solidFill>
                <a:latin typeface="Tahoma" pitchFamily="34" charset="0"/>
              </a:defRPr>
            </a:lvl3pPr>
            <a:lvl4pPr marL="1600200" indent="-228600">
              <a:spcBef>
                <a:spcPct val="20000"/>
              </a:spcBef>
              <a:buClr>
                <a:srgbClr val="3C605F"/>
              </a:buClr>
              <a:buSzPct val="75000"/>
              <a:buFont typeface="Wingdings" pitchFamily="2" charset="2"/>
              <a:buChar char="n"/>
              <a:defRPr kumimoji="1" sz="2000">
                <a:solidFill>
                  <a:schemeClr val="tx1"/>
                </a:solidFill>
                <a:latin typeface="Tahoma" pitchFamily="34" charset="0"/>
              </a:defRPr>
            </a:lvl4pPr>
            <a:lvl5pPr marL="2057400" indent="-228600">
              <a:spcBef>
                <a:spcPct val="20000"/>
              </a:spcBef>
              <a:buClr>
                <a:srgbClr val="3C605F"/>
              </a:buClr>
              <a:buSzPct val="75000"/>
              <a:buFont typeface="Wingdings" pitchFamily="2" charset="2"/>
              <a:buChar char="n"/>
              <a:defRPr kumimoji="1" sz="2000">
                <a:solidFill>
                  <a:schemeClr val="tx1"/>
                </a:solidFill>
                <a:latin typeface="Tahoma" pitchFamily="34" charset="0"/>
              </a:defRPr>
            </a:lvl5pPr>
            <a:lvl6pPr marL="25146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6pPr>
            <a:lvl7pPr marL="29718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7pPr>
            <a:lvl8pPr marL="34290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8pPr>
            <a:lvl9pPr marL="38862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9pPr>
          </a:lstStyle>
          <a:p>
            <a:pPr algn="just" eaLnBrk="1" hangingPunct="1">
              <a:spcBef>
                <a:spcPct val="0"/>
              </a:spcBef>
              <a:buClrTx/>
              <a:buSzTx/>
              <a:buFontTx/>
              <a:buNone/>
            </a:pPr>
            <a:r>
              <a:rPr kumimoji="0" lang="pl-PL" altLang="pl-PL" sz="1900" b="1" dirty="0"/>
              <a:t>Atrybuty encji</a:t>
            </a:r>
            <a:r>
              <a:rPr kumimoji="0" lang="pl-PL" altLang="pl-PL" sz="1900" dirty="0"/>
              <a:t> to cechy (własności)</a:t>
            </a:r>
            <a:r>
              <a:rPr kumimoji="0" lang="pl-PL" altLang="pl-PL" sz="1900" b="1" dirty="0"/>
              <a:t> </a:t>
            </a:r>
            <a:r>
              <a:rPr kumimoji="0" lang="pl-PL" altLang="pl-PL" sz="1900" dirty="0"/>
              <a:t>charakteryzujące daną encję w badanej rzeczywistości, którym przypisywane są określone wartości. Wartości poszczególnych atrybutów pozwalają odróżniać  encje od siebie. </a:t>
            </a:r>
          </a:p>
        </p:txBody>
      </p:sp>
      <p:grpSp>
        <p:nvGrpSpPr>
          <p:cNvPr id="19460" name="Group 4"/>
          <p:cNvGrpSpPr>
            <a:grpSpLocks/>
          </p:cNvGrpSpPr>
          <p:nvPr/>
        </p:nvGrpSpPr>
        <p:grpSpPr bwMode="auto">
          <a:xfrm>
            <a:off x="5314950" y="1412875"/>
            <a:ext cx="1676400" cy="1828800"/>
            <a:chOff x="2112" y="1728"/>
            <a:chExt cx="1248" cy="1152"/>
          </a:xfrm>
          <a:solidFill>
            <a:srgbClr val="DDDDDD"/>
          </a:solidFill>
        </p:grpSpPr>
        <p:sp>
          <p:nvSpPr>
            <p:cNvPr id="19468" name="AutoShape 5"/>
            <p:cNvSpPr>
              <a:spLocks noChangeArrowheads="1"/>
            </p:cNvSpPr>
            <p:nvPr/>
          </p:nvSpPr>
          <p:spPr bwMode="auto">
            <a:xfrm>
              <a:off x="2112" y="1728"/>
              <a:ext cx="1248" cy="1152"/>
            </a:xfrm>
            <a:prstGeom prst="flowChartProcess">
              <a:avLst/>
            </a:prstGeom>
            <a:ln>
              <a:headEnd/>
              <a:tailEnd/>
            </a:ln>
          </p:spPr>
          <p:style>
            <a:lnRef idx="1">
              <a:schemeClr val="accent1"/>
            </a:lnRef>
            <a:fillRef idx="2">
              <a:schemeClr val="accent1"/>
            </a:fillRef>
            <a:effectRef idx="1">
              <a:schemeClr val="accent1"/>
            </a:effectRef>
            <a:fontRef idx="minor">
              <a:schemeClr val="dk1"/>
            </a:fontRef>
          </p:style>
          <p:txBody>
            <a:bodyPr wrap="none"/>
            <a:lstStyle>
              <a:lvl1pPr>
                <a:spcBef>
                  <a:spcPct val="20000"/>
                </a:spcBef>
                <a:buClr>
                  <a:srgbClr val="3C605F"/>
                </a:buClr>
                <a:buSzPct val="75000"/>
                <a:buFont typeface="Wingdings" pitchFamily="2" charset="2"/>
                <a:buChar char="n"/>
                <a:defRPr kumimoji="1" sz="3200">
                  <a:solidFill>
                    <a:schemeClr val="tx1"/>
                  </a:solidFill>
                  <a:latin typeface="Tahoma" pitchFamily="34" charset="0"/>
                </a:defRPr>
              </a:lvl1pPr>
              <a:lvl2pPr marL="742950" indent="-285750">
                <a:spcBef>
                  <a:spcPct val="20000"/>
                </a:spcBef>
                <a:buClr>
                  <a:srgbClr val="3C605F"/>
                </a:buClr>
                <a:buSzPct val="75000"/>
                <a:buFont typeface="Wingdings" pitchFamily="2" charset="2"/>
                <a:buChar char="n"/>
                <a:defRPr kumimoji="1" sz="2800">
                  <a:solidFill>
                    <a:schemeClr val="tx1"/>
                  </a:solidFill>
                  <a:latin typeface="Tahoma" pitchFamily="34" charset="0"/>
                </a:defRPr>
              </a:lvl2pPr>
              <a:lvl3pPr marL="1143000" indent="-228600">
                <a:spcBef>
                  <a:spcPct val="20000"/>
                </a:spcBef>
                <a:buClr>
                  <a:srgbClr val="3C605F"/>
                </a:buClr>
                <a:buSzPct val="75000"/>
                <a:buFont typeface="Wingdings" pitchFamily="2" charset="2"/>
                <a:buChar char="n"/>
                <a:defRPr kumimoji="1" sz="2400">
                  <a:solidFill>
                    <a:schemeClr val="tx1"/>
                  </a:solidFill>
                  <a:latin typeface="Tahoma" pitchFamily="34" charset="0"/>
                </a:defRPr>
              </a:lvl3pPr>
              <a:lvl4pPr marL="1600200" indent="-228600">
                <a:spcBef>
                  <a:spcPct val="20000"/>
                </a:spcBef>
                <a:buClr>
                  <a:srgbClr val="3C605F"/>
                </a:buClr>
                <a:buSzPct val="75000"/>
                <a:buFont typeface="Wingdings" pitchFamily="2" charset="2"/>
                <a:buChar char="n"/>
                <a:defRPr kumimoji="1" sz="2000">
                  <a:solidFill>
                    <a:schemeClr val="tx1"/>
                  </a:solidFill>
                  <a:latin typeface="Tahoma" pitchFamily="34" charset="0"/>
                </a:defRPr>
              </a:lvl4pPr>
              <a:lvl5pPr marL="2057400" indent="-228600">
                <a:spcBef>
                  <a:spcPct val="20000"/>
                </a:spcBef>
                <a:buClr>
                  <a:srgbClr val="3C605F"/>
                </a:buClr>
                <a:buSzPct val="75000"/>
                <a:buFont typeface="Wingdings" pitchFamily="2" charset="2"/>
                <a:buChar char="n"/>
                <a:defRPr kumimoji="1" sz="2000">
                  <a:solidFill>
                    <a:schemeClr val="tx1"/>
                  </a:solidFill>
                  <a:latin typeface="Tahoma" pitchFamily="34" charset="0"/>
                </a:defRPr>
              </a:lvl5pPr>
              <a:lvl6pPr marL="25146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6pPr>
              <a:lvl7pPr marL="29718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7pPr>
              <a:lvl8pPr marL="34290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8pPr>
              <a:lvl9pPr marL="38862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9pPr>
            </a:lstStyle>
            <a:p>
              <a:pPr>
                <a:spcBef>
                  <a:spcPct val="0"/>
                </a:spcBef>
                <a:buClrTx/>
                <a:buSzTx/>
                <a:buFontTx/>
                <a:buNone/>
                <a:defRPr/>
              </a:pPr>
              <a:r>
                <a:rPr kumimoji="0" lang="pl-PL" altLang="pl-PL" sz="2000" b="1" dirty="0" smtClean="0"/>
                <a:t>Student</a:t>
              </a:r>
            </a:p>
            <a:p>
              <a:pPr>
                <a:spcBef>
                  <a:spcPct val="0"/>
                </a:spcBef>
                <a:buClrTx/>
                <a:buSzTx/>
                <a:buFontTx/>
                <a:buNone/>
                <a:defRPr/>
              </a:pPr>
              <a:endParaRPr kumimoji="0" lang="pl-PL" altLang="pl-PL" sz="1000" b="1" dirty="0" smtClean="0"/>
            </a:p>
            <a:p>
              <a:pPr>
                <a:spcBef>
                  <a:spcPct val="0"/>
                </a:spcBef>
                <a:buClrTx/>
                <a:buSzTx/>
                <a:buFontTx/>
                <a:buNone/>
                <a:defRPr/>
              </a:pPr>
              <a:r>
                <a:rPr kumimoji="0" lang="pl-PL" altLang="pl-PL" sz="2000" i="1" dirty="0" smtClean="0"/>
                <a:t>Nazwisko</a:t>
              </a:r>
            </a:p>
            <a:p>
              <a:pPr>
                <a:spcBef>
                  <a:spcPct val="0"/>
                </a:spcBef>
                <a:buClrTx/>
                <a:buSzTx/>
                <a:buFontTx/>
                <a:buNone/>
                <a:defRPr/>
              </a:pPr>
              <a:r>
                <a:rPr kumimoji="0" lang="pl-PL" altLang="pl-PL" sz="2000" i="1" dirty="0" smtClean="0"/>
                <a:t>Imię</a:t>
              </a:r>
            </a:p>
            <a:p>
              <a:pPr>
                <a:spcBef>
                  <a:spcPct val="0"/>
                </a:spcBef>
                <a:buClrTx/>
                <a:buSzTx/>
                <a:buFontTx/>
                <a:buNone/>
                <a:defRPr/>
              </a:pPr>
              <a:r>
                <a:rPr kumimoji="0" lang="pl-PL" altLang="pl-PL" sz="2000" i="1" dirty="0" err="1" smtClean="0"/>
                <a:t>Rok_Studiów</a:t>
              </a:r>
              <a:endParaRPr kumimoji="0" lang="pl-PL" altLang="pl-PL" sz="2000" i="1" dirty="0" smtClean="0"/>
            </a:p>
            <a:p>
              <a:pPr>
                <a:spcBef>
                  <a:spcPct val="0"/>
                </a:spcBef>
                <a:buClrTx/>
                <a:buSzTx/>
                <a:buFontTx/>
                <a:buNone/>
                <a:defRPr/>
              </a:pPr>
              <a:r>
                <a:rPr kumimoji="0" lang="pl-PL" altLang="pl-PL" sz="2000" i="1" dirty="0" err="1" smtClean="0"/>
                <a:t>Nr_indeksu</a:t>
              </a:r>
              <a:endParaRPr kumimoji="0" lang="pl-PL" altLang="pl-PL" sz="2000" i="1" dirty="0" smtClean="0"/>
            </a:p>
          </p:txBody>
        </p:sp>
        <p:sp>
          <p:nvSpPr>
            <p:cNvPr id="19469" name="Line 6"/>
            <p:cNvSpPr>
              <a:spLocks noChangeShapeType="1"/>
            </p:cNvSpPr>
            <p:nvPr/>
          </p:nvSpPr>
          <p:spPr bwMode="auto">
            <a:xfrm>
              <a:off x="2112" y="2016"/>
              <a:ext cx="1248" cy="0"/>
            </a:xfrm>
            <a:prstGeom prst="line">
              <a:avLst/>
            </a:prstGeom>
            <a:ln>
              <a:headEnd/>
              <a:tailEnd/>
            </a:ln>
            <a:extLst/>
          </p:spPr>
          <p:style>
            <a:lnRef idx="1">
              <a:schemeClr val="accent1"/>
            </a:lnRef>
            <a:fillRef idx="2">
              <a:schemeClr val="accent1"/>
            </a:fillRef>
            <a:effectRef idx="1">
              <a:schemeClr val="accent1"/>
            </a:effectRef>
            <a:fontRef idx="minor">
              <a:schemeClr val="dk1"/>
            </a:fontRef>
          </p:style>
          <p:txBody>
            <a:bodyPr wrap="none"/>
            <a:lstStyle/>
            <a:p>
              <a:pPr>
                <a:defRPr/>
              </a:pPr>
              <a:endParaRPr lang="pl-PL"/>
            </a:p>
          </p:txBody>
        </p:sp>
      </p:grpSp>
      <p:grpSp>
        <p:nvGrpSpPr>
          <p:cNvPr id="19461" name="Group 7"/>
          <p:cNvGrpSpPr>
            <a:grpSpLocks/>
          </p:cNvGrpSpPr>
          <p:nvPr/>
        </p:nvGrpSpPr>
        <p:grpSpPr bwMode="auto">
          <a:xfrm>
            <a:off x="7219950" y="1412875"/>
            <a:ext cx="1600200" cy="1828800"/>
            <a:chOff x="3648" y="1728"/>
            <a:chExt cx="1248" cy="1152"/>
          </a:xfrm>
          <a:solidFill>
            <a:srgbClr val="DDDDDD"/>
          </a:solidFill>
        </p:grpSpPr>
        <p:sp>
          <p:nvSpPr>
            <p:cNvPr id="19466" name="AutoShape 8"/>
            <p:cNvSpPr>
              <a:spLocks noChangeArrowheads="1"/>
            </p:cNvSpPr>
            <p:nvPr/>
          </p:nvSpPr>
          <p:spPr bwMode="auto">
            <a:xfrm>
              <a:off x="3648" y="1728"/>
              <a:ext cx="1248" cy="1152"/>
            </a:xfrm>
            <a:prstGeom prst="flowChartProcess">
              <a:avLst/>
            </a:prstGeom>
            <a:ln>
              <a:headEnd/>
              <a:tailEnd/>
            </a:ln>
          </p:spPr>
          <p:style>
            <a:lnRef idx="1">
              <a:schemeClr val="accent1"/>
            </a:lnRef>
            <a:fillRef idx="2">
              <a:schemeClr val="accent1"/>
            </a:fillRef>
            <a:effectRef idx="1">
              <a:schemeClr val="accent1"/>
            </a:effectRef>
            <a:fontRef idx="minor">
              <a:schemeClr val="dk1"/>
            </a:fontRef>
          </p:style>
          <p:txBody>
            <a:bodyPr wrap="none"/>
            <a:lstStyle>
              <a:lvl1pPr>
                <a:spcBef>
                  <a:spcPct val="20000"/>
                </a:spcBef>
                <a:buClr>
                  <a:srgbClr val="3C605F"/>
                </a:buClr>
                <a:buSzPct val="75000"/>
                <a:buFont typeface="Wingdings" pitchFamily="2" charset="2"/>
                <a:buChar char="n"/>
                <a:defRPr kumimoji="1" sz="3200">
                  <a:solidFill>
                    <a:schemeClr val="tx1"/>
                  </a:solidFill>
                  <a:latin typeface="Tahoma" pitchFamily="34" charset="0"/>
                </a:defRPr>
              </a:lvl1pPr>
              <a:lvl2pPr marL="742950" indent="-285750">
                <a:spcBef>
                  <a:spcPct val="20000"/>
                </a:spcBef>
                <a:buClr>
                  <a:srgbClr val="3C605F"/>
                </a:buClr>
                <a:buSzPct val="75000"/>
                <a:buFont typeface="Wingdings" pitchFamily="2" charset="2"/>
                <a:buChar char="n"/>
                <a:defRPr kumimoji="1" sz="2800">
                  <a:solidFill>
                    <a:schemeClr val="tx1"/>
                  </a:solidFill>
                  <a:latin typeface="Tahoma" pitchFamily="34" charset="0"/>
                </a:defRPr>
              </a:lvl2pPr>
              <a:lvl3pPr marL="1143000" indent="-228600">
                <a:spcBef>
                  <a:spcPct val="20000"/>
                </a:spcBef>
                <a:buClr>
                  <a:srgbClr val="3C605F"/>
                </a:buClr>
                <a:buSzPct val="75000"/>
                <a:buFont typeface="Wingdings" pitchFamily="2" charset="2"/>
                <a:buChar char="n"/>
                <a:defRPr kumimoji="1" sz="2400">
                  <a:solidFill>
                    <a:schemeClr val="tx1"/>
                  </a:solidFill>
                  <a:latin typeface="Tahoma" pitchFamily="34" charset="0"/>
                </a:defRPr>
              </a:lvl3pPr>
              <a:lvl4pPr marL="1600200" indent="-228600">
                <a:spcBef>
                  <a:spcPct val="20000"/>
                </a:spcBef>
                <a:buClr>
                  <a:srgbClr val="3C605F"/>
                </a:buClr>
                <a:buSzPct val="75000"/>
                <a:buFont typeface="Wingdings" pitchFamily="2" charset="2"/>
                <a:buChar char="n"/>
                <a:defRPr kumimoji="1" sz="2000">
                  <a:solidFill>
                    <a:schemeClr val="tx1"/>
                  </a:solidFill>
                  <a:latin typeface="Tahoma" pitchFamily="34" charset="0"/>
                </a:defRPr>
              </a:lvl4pPr>
              <a:lvl5pPr marL="2057400" indent="-228600">
                <a:spcBef>
                  <a:spcPct val="20000"/>
                </a:spcBef>
                <a:buClr>
                  <a:srgbClr val="3C605F"/>
                </a:buClr>
                <a:buSzPct val="75000"/>
                <a:buFont typeface="Wingdings" pitchFamily="2" charset="2"/>
                <a:buChar char="n"/>
                <a:defRPr kumimoji="1" sz="2000">
                  <a:solidFill>
                    <a:schemeClr val="tx1"/>
                  </a:solidFill>
                  <a:latin typeface="Tahoma" pitchFamily="34" charset="0"/>
                </a:defRPr>
              </a:lvl5pPr>
              <a:lvl6pPr marL="25146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6pPr>
              <a:lvl7pPr marL="29718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7pPr>
              <a:lvl8pPr marL="34290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8pPr>
              <a:lvl9pPr marL="38862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9pPr>
            </a:lstStyle>
            <a:p>
              <a:pPr>
                <a:spcBef>
                  <a:spcPct val="0"/>
                </a:spcBef>
                <a:buClrTx/>
                <a:buSzTx/>
                <a:buFontTx/>
                <a:buNone/>
                <a:defRPr/>
              </a:pPr>
              <a:r>
                <a:rPr kumimoji="0" lang="pl-PL" altLang="pl-PL" sz="2000" b="1" smtClean="0"/>
                <a:t>Sala</a:t>
              </a:r>
            </a:p>
            <a:p>
              <a:pPr>
                <a:spcBef>
                  <a:spcPct val="0"/>
                </a:spcBef>
                <a:buClrTx/>
                <a:buSzTx/>
                <a:buFontTx/>
                <a:buNone/>
                <a:defRPr/>
              </a:pPr>
              <a:endParaRPr kumimoji="0" lang="pl-PL" altLang="pl-PL" sz="1000" b="1" smtClean="0"/>
            </a:p>
            <a:p>
              <a:pPr>
                <a:spcBef>
                  <a:spcPct val="0"/>
                </a:spcBef>
                <a:buClrTx/>
                <a:buSzTx/>
                <a:buFontTx/>
                <a:buNone/>
                <a:defRPr/>
              </a:pPr>
              <a:r>
                <a:rPr kumimoji="0" lang="pl-PL" altLang="pl-PL" sz="2000" i="1" smtClean="0"/>
                <a:t>Numer</a:t>
              </a:r>
            </a:p>
            <a:p>
              <a:pPr>
                <a:spcBef>
                  <a:spcPct val="0"/>
                </a:spcBef>
                <a:buClrTx/>
                <a:buSzTx/>
                <a:buFontTx/>
                <a:buNone/>
                <a:defRPr/>
              </a:pPr>
              <a:r>
                <a:rPr kumimoji="0" lang="pl-PL" altLang="pl-PL" sz="2000" i="1" smtClean="0"/>
                <a:t>Rodzaj</a:t>
              </a:r>
            </a:p>
            <a:p>
              <a:pPr>
                <a:spcBef>
                  <a:spcPct val="0"/>
                </a:spcBef>
                <a:buClrTx/>
                <a:buSzTx/>
                <a:buFontTx/>
                <a:buNone/>
                <a:defRPr/>
              </a:pPr>
              <a:r>
                <a:rPr kumimoji="0" lang="pl-PL" altLang="pl-PL" sz="2000" i="1" smtClean="0"/>
                <a:t>Ilość_miejsc</a:t>
              </a:r>
            </a:p>
            <a:p>
              <a:pPr>
                <a:spcBef>
                  <a:spcPct val="0"/>
                </a:spcBef>
                <a:buClrTx/>
                <a:buSzTx/>
                <a:buFontTx/>
                <a:buNone/>
                <a:defRPr/>
              </a:pPr>
              <a:r>
                <a:rPr kumimoji="0" lang="pl-PL" altLang="pl-PL" sz="2000" i="1" smtClean="0"/>
                <a:t>Sprzęt</a:t>
              </a:r>
            </a:p>
          </p:txBody>
        </p:sp>
        <p:sp>
          <p:nvSpPr>
            <p:cNvPr id="19467" name="Line 9"/>
            <p:cNvSpPr>
              <a:spLocks noChangeShapeType="1"/>
            </p:cNvSpPr>
            <p:nvPr/>
          </p:nvSpPr>
          <p:spPr bwMode="auto">
            <a:xfrm>
              <a:off x="3648" y="2016"/>
              <a:ext cx="1248" cy="0"/>
            </a:xfrm>
            <a:prstGeom prst="line">
              <a:avLst/>
            </a:prstGeom>
            <a:ln>
              <a:headEnd/>
              <a:tailEnd/>
            </a:ln>
            <a:extLst/>
          </p:spPr>
          <p:style>
            <a:lnRef idx="1">
              <a:schemeClr val="accent1"/>
            </a:lnRef>
            <a:fillRef idx="2">
              <a:schemeClr val="accent1"/>
            </a:fillRef>
            <a:effectRef idx="1">
              <a:schemeClr val="accent1"/>
            </a:effectRef>
            <a:fontRef idx="minor">
              <a:schemeClr val="dk1"/>
            </a:fontRef>
          </p:style>
          <p:txBody>
            <a:bodyPr wrap="none"/>
            <a:lstStyle/>
            <a:p>
              <a:pPr>
                <a:defRPr/>
              </a:pPr>
              <a:endParaRPr lang="pl-PL"/>
            </a:p>
          </p:txBody>
        </p:sp>
      </p:grpSp>
      <p:sp>
        <p:nvSpPr>
          <p:cNvPr id="19462" name="Rectangle 10"/>
          <p:cNvSpPr>
            <a:spLocks noChangeArrowheads="1"/>
          </p:cNvSpPr>
          <p:nvPr/>
        </p:nvSpPr>
        <p:spPr bwMode="auto">
          <a:xfrm>
            <a:off x="838200" y="3400425"/>
            <a:ext cx="7624763" cy="1261884"/>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C605F"/>
              </a:buClr>
              <a:buSzPct val="75000"/>
              <a:buFont typeface="Wingdings" pitchFamily="2" charset="2"/>
              <a:buChar char="n"/>
              <a:defRPr kumimoji="1" sz="3200">
                <a:solidFill>
                  <a:schemeClr val="tx1"/>
                </a:solidFill>
                <a:latin typeface="Tahoma" pitchFamily="34" charset="0"/>
              </a:defRPr>
            </a:lvl1pPr>
            <a:lvl2pPr marL="742950" indent="-285750">
              <a:spcBef>
                <a:spcPct val="20000"/>
              </a:spcBef>
              <a:buClr>
                <a:srgbClr val="3C605F"/>
              </a:buClr>
              <a:buSzPct val="75000"/>
              <a:buFont typeface="Wingdings" pitchFamily="2" charset="2"/>
              <a:buChar char="n"/>
              <a:defRPr kumimoji="1" sz="2800">
                <a:solidFill>
                  <a:schemeClr val="tx1"/>
                </a:solidFill>
                <a:latin typeface="Tahoma" pitchFamily="34" charset="0"/>
              </a:defRPr>
            </a:lvl2pPr>
            <a:lvl3pPr marL="1143000" indent="-228600">
              <a:spcBef>
                <a:spcPct val="20000"/>
              </a:spcBef>
              <a:buClr>
                <a:srgbClr val="3C605F"/>
              </a:buClr>
              <a:buSzPct val="75000"/>
              <a:buFont typeface="Wingdings" pitchFamily="2" charset="2"/>
              <a:buChar char="n"/>
              <a:defRPr kumimoji="1" sz="2400">
                <a:solidFill>
                  <a:schemeClr val="tx1"/>
                </a:solidFill>
                <a:latin typeface="Tahoma" pitchFamily="34" charset="0"/>
              </a:defRPr>
            </a:lvl3pPr>
            <a:lvl4pPr marL="1600200" indent="-228600">
              <a:spcBef>
                <a:spcPct val="20000"/>
              </a:spcBef>
              <a:buClr>
                <a:srgbClr val="3C605F"/>
              </a:buClr>
              <a:buSzPct val="75000"/>
              <a:buFont typeface="Wingdings" pitchFamily="2" charset="2"/>
              <a:buChar char="n"/>
              <a:defRPr kumimoji="1" sz="2000">
                <a:solidFill>
                  <a:schemeClr val="tx1"/>
                </a:solidFill>
                <a:latin typeface="Tahoma" pitchFamily="34" charset="0"/>
              </a:defRPr>
            </a:lvl4pPr>
            <a:lvl5pPr marL="2057400" indent="-228600">
              <a:spcBef>
                <a:spcPct val="20000"/>
              </a:spcBef>
              <a:buClr>
                <a:srgbClr val="3C605F"/>
              </a:buClr>
              <a:buSzPct val="75000"/>
              <a:buFont typeface="Wingdings" pitchFamily="2" charset="2"/>
              <a:buChar char="n"/>
              <a:defRPr kumimoji="1" sz="2000">
                <a:solidFill>
                  <a:schemeClr val="tx1"/>
                </a:solidFill>
                <a:latin typeface="Tahoma" pitchFamily="34" charset="0"/>
              </a:defRPr>
            </a:lvl5pPr>
            <a:lvl6pPr marL="25146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6pPr>
            <a:lvl7pPr marL="29718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7pPr>
            <a:lvl8pPr marL="34290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8pPr>
            <a:lvl9pPr marL="38862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9pPr>
          </a:lstStyle>
          <a:p>
            <a:pPr algn="just">
              <a:spcBef>
                <a:spcPct val="0"/>
              </a:spcBef>
              <a:buClrTx/>
              <a:buSzTx/>
              <a:buFontTx/>
              <a:buNone/>
            </a:pPr>
            <a:r>
              <a:rPr kumimoji="0" lang="pl-PL" altLang="pl-PL" sz="1900" dirty="0"/>
              <a:t>Encje posiadające te same własności tworzą </a:t>
            </a:r>
            <a:r>
              <a:rPr kumimoji="0" lang="pl-PL" altLang="pl-PL" sz="1900" b="1" dirty="0"/>
              <a:t>typy (zbiory) encji</a:t>
            </a:r>
            <a:r>
              <a:rPr kumimoji="0" lang="pl-PL" altLang="pl-PL" sz="1900" dirty="0"/>
              <a:t>. W praktyce, dla uproszczenia przyjęto używać określenia </a:t>
            </a:r>
            <a:r>
              <a:rPr kumimoji="0" lang="pl-PL" altLang="pl-PL" sz="1900" i="1" dirty="0"/>
              <a:t>encja</a:t>
            </a:r>
            <a:r>
              <a:rPr kumimoji="0" lang="pl-PL" altLang="pl-PL" sz="1900" dirty="0"/>
              <a:t> zarówno w odniesieniu do typu encji, jak również do określonego wystąpienia encji (określonej instancji encji).</a:t>
            </a:r>
          </a:p>
        </p:txBody>
      </p:sp>
      <p:sp>
        <p:nvSpPr>
          <p:cNvPr id="21515" name="AutoShape 11"/>
          <p:cNvSpPr>
            <a:spLocks noChangeArrowheads="1"/>
          </p:cNvSpPr>
          <p:nvPr/>
        </p:nvSpPr>
        <p:spPr bwMode="auto">
          <a:xfrm>
            <a:off x="1371600" y="4724400"/>
            <a:ext cx="6705600" cy="1676400"/>
          </a:xfrm>
          <a:prstGeom prst="flowChartAlternateProcess">
            <a:avLst/>
          </a:prstGeom>
          <a:noFill/>
          <a:ln w="9525">
            <a:solidFill>
              <a:schemeClr val="tx1"/>
            </a:solidFill>
            <a:prstDash val="dash"/>
            <a:miter lim="800000"/>
            <a:headEnd/>
            <a:tailEnd/>
          </a:ln>
          <a:effectLst/>
        </p:spPr>
        <p:txBody>
          <a:bodyPr wrap="none"/>
          <a:lstStyle/>
          <a:p>
            <a:pPr>
              <a:defRPr/>
            </a:pPr>
            <a:r>
              <a:rPr lang="pl-PL" sz="2400" dirty="0"/>
              <a:t>Typ Encji: </a:t>
            </a:r>
          </a:p>
          <a:p>
            <a:pPr>
              <a:defRPr/>
            </a:pPr>
            <a:r>
              <a:rPr lang="pl-PL" sz="2400" u="sng" dirty="0">
                <a:effectLst>
                  <a:outerShdw blurRad="38100" dist="38100" dir="2700000" algn="tl">
                    <a:srgbClr val="C0C0C0"/>
                  </a:outerShdw>
                </a:effectLst>
              </a:rPr>
              <a:t>Studenci</a:t>
            </a:r>
          </a:p>
        </p:txBody>
      </p:sp>
      <p:sp>
        <p:nvSpPr>
          <p:cNvPr id="19464" name="AutoShape 12"/>
          <p:cNvSpPr>
            <a:spLocks noChangeArrowheads="1"/>
          </p:cNvSpPr>
          <p:nvPr/>
        </p:nvSpPr>
        <p:spPr bwMode="auto">
          <a:xfrm>
            <a:off x="2971800" y="4876800"/>
            <a:ext cx="2286000" cy="1371600"/>
          </a:xfrm>
          <a:prstGeom prst="flowChartProcess">
            <a:avLst/>
          </a:prstGeom>
          <a:ln>
            <a:headEnd/>
            <a:tailEnd/>
          </a:ln>
        </p:spPr>
        <p:style>
          <a:lnRef idx="1">
            <a:schemeClr val="accent1"/>
          </a:lnRef>
          <a:fillRef idx="2">
            <a:schemeClr val="accent1"/>
          </a:fillRef>
          <a:effectRef idx="1">
            <a:schemeClr val="accent1"/>
          </a:effectRef>
          <a:fontRef idx="minor">
            <a:schemeClr val="dk1"/>
          </a:fontRef>
        </p:style>
        <p:txBody>
          <a:bodyPr wrap="none" anchor="ctr"/>
          <a:lstStyle>
            <a:lvl1pPr>
              <a:spcBef>
                <a:spcPct val="20000"/>
              </a:spcBef>
              <a:buClr>
                <a:srgbClr val="3C605F"/>
              </a:buClr>
              <a:buSzPct val="75000"/>
              <a:buFont typeface="Wingdings" pitchFamily="2" charset="2"/>
              <a:buChar char="n"/>
              <a:defRPr kumimoji="1" sz="3200">
                <a:solidFill>
                  <a:schemeClr val="tx1"/>
                </a:solidFill>
                <a:latin typeface="Tahoma" pitchFamily="34" charset="0"/>
              </a:defRPr>
            </a:lvl1pPr>
            <a:lvl2pPr marL="742950" indent="-285750">
              <a:spcBef>
                <a:spcPct val="20000"/>
              </a:spcBef>
              <a:buClr>
                <a:srgbClr val="3C605F"/>
              </a:buClr>
              <a:buSzPct val="75000"/>
              <a:buFont typeface="Wingdings" pitchFamily="2" charset="2"/>
              <a:buChar char="n"/>
              <a:defRPr kumimoji="1" sz="2800">
                <a:solidFill>
                  <a:schemeClr val="tx1"/>
                </a:solidFill>
                <a:latin typeface="Tahoma" pitchFamily="34" charset="0"/>
              </a:defRPr>
            </a:lvl2pPr>
            <a:lvl3pPr marL="1143000" indent="-228600">
              <a:spcBef>
                <a:spcPct val="20000"/>
              </a:spcBef>
              <a:buClr>
                <a:srgbClr val="3C605F"/>
              </a:buClr>
              <a:buSzPct val="75000"/>
              <a:buFont typeface="Wingdings" pitchFamily="2" charset="2"/>
              <a:buChar char="n"/>
              <a:defRPr kumimoji="1" sz="2400">
                <a:solidFill>
                  <a:schemeClr val="tx1"/>
                </a:solidFill>
                <a:latin typeface="Tahoma" pitchFamily="34" charset="0"/>
              </a:defRPr>
            </a:lvl3pPr>
            <a:lvl4pPr marL="1600200" indent="-228600">
              <a:spcBef>
                <a:spcPct val="20000"/>
              </a:spcBef>
              <a:buClr>
                <a:srgbClr val="3C605F"/>
              </a:buClr>
              <a:buSzPct val="75000"/>
              <a:buFont typeface="Wingdings" pitchFamily="2" charset="2"/>
              <a:buChar char="n"/>
              <a:defRPr kumimoji="1" sz="2000">
                <a:solidFill>
                  <a:schemeClr val="tx1"/>
                </a:solidFill>
                <a:latin typeface="Tahoma" pitchFamily="34" charset="0"/>
              </a:defRPr>
            </a:lvl4pPr>
            <a:lvl5pPr marL="2057400" indent="-228600">
              <a:spcBef>
                <a:spcPct val="20000"/>
              </a:spcBef>
              <a:buClr>
                <a:srgbClr val="3C605F"/>
              </a:buClr>
              <a:buSzPct val="75000"/>
              <a:buFont typeface="Wingdings" pitchFamily="2" charset="2"/>
              <a:buChar char="n"/>
              <a:defRPr kumimoji="1" sz="2000">
                <a:solidFill>
                  <a:schemeClr val="tx1"/>
                </a:solidFill>
                <a:latin typeface="Tahoma" pitchFamily="34" charset="0"/>
              </a:defRPr>
            </a:lvl5pPr>
            <a:lvl6pPr marL="25146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6pPr>
            <a:lvl7pPr marL="29718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7pPr>
            <a:lvl8pPr marL="34290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8pPr>
            <a:lvl9pPr marL="38862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9pPr>
          </a:lstStyle>
          <a:p>
            <a:pPr>
              <a:spcBef>
                <a:spcPct val="0"/>
              </a:spcBef>
              <a:buClrTx/>
              <a:buSzTx/>
              <a:buFontTx/>
              <a:buNone/>
            </a:pPr>
            <a:r>
              <a:rPr kumimoji="0" lang="pl-PL" altLang="pl-PL" sz="1800"/>
              <a:t>Instancja encji: </a:t>
            </a:r>
          </a:p>
          <a:p>
            <a:pPr>
              <a:spcBef>
                <a:spcPct val="0"/>
              </a:spcBef>
              <a:buClrTx/>
              <a:buSzTx/>
              <a:buFontTx/>
              <a:buNone/>
            </a:pPr>
            <a:r>
              <a:rPr kumimoji="0" lang="pl-PL" altLang="pl-PL" sz="1800" i="1"/>
              <a:t>Nazwisko: </a:t>
            </a:r>
            <a:r>
              <a:rPr kumimoji="0" lang="pl-PL" altLang="pl-PL" sz="1800"/>
              <a:t>Kowalski </a:t>
            </a:r>
          </a:p>
          <a:p>
            <a:pPr>
              <a:spcBef>
                <a:spcPct val="0"/>
              </a:spcBef>
              <a:buClrTx/>
              <a:buSzTx/>
              <a:buFontTx/>
              <a:buNone/>
            </a:pPr>
            <a:r>
              <a:rPr kumimoji="0" lang="pl-PL" altLang="pl-PL" sz="1800" i="1"/>
              <a:t>Imię: </a:t>
            </a:r>
            <a:r>
              <a:rPr kumimoji="0" lang="pl-PL" altLang="pl-PL" sz="1800"/>
              <a:t>Jan </a:t>
            </a:r>
          </a:p>
          <a:p>
            <a:pPr>
              <a:spcBef>
                <a:spcPct val="0"/>
              </a:spcBef>
              <a:buClrTx/>
              <a:buSzTx/>
              <a:buFontTx/>
              <a:buNone/>
            </a:pPr>
            <a:r>
              <a:rPr kumimoji="0" lang="pl-PL" altLang="pl-PL" sz="1800" i="1"/>
              <a:t>Rok_Studiów: </a:t>
            </a:r>
            <a:r>
              <a:rPr kumimoji="0" lang="pl-PL" altLang="pl-PL" sz="1800"/>
              <a:t>I </a:t>
            </a:r>
          </a:p>
          <a:p>
            <a:pPr>
              <a:spcBef>
                <a:spcPct val="0"/>
              </a:spcBef>
              <a:buClrTx/>
              <a:buSzTx/>
              <a:buFontTx/>
              <a:buNone/>
            </a:pPr>
            <a:r>
              <a:rPr kumimoji="0" lang="pl-PL" altLang="pl-PL" sz="1800" i="1"/>
              <a:t>Nr_indeksu: </a:t>
            </a:r>
            <a:r>
              <a:rPr kumimoji="0" lang="pl-PL" altLang="pl-PL" sz="1800"/>
              <a:t>R-10/03</a:t>
            </a:r>
          </a:p>
        </p:txBody>
      </p:sp>
      <p:sp>
        <p:nvSpPr>
          <p:cNvPr id="19465" name="AutoShape 13"/>
          <p:cNvSpPr>
            <a:spLocks noChangeArrowheads="1"/>
          </p:cNvSpPr>
          <p:nvPr/>
        </p:nvSpPr>
        <p:spPr bwMode="auto">
          <a:xfrm>
            <a:off x="5486400" y="4876800"/>
            <a:ext cx="2286000" cy="1371600"/>
          </a:xfrm>
          <a:prstGeom prst="flowChartProcess">
            <a:avLst/>
          </a:prstGeom>
          <a:ln>
            <a:headEnd/>
            <a:tailEnd/>
          </a:ln>
        </p:spPr>
        <p:style>
          <a:lnRef idx="1">
            <a:schemeClr val="accent1"/>
          </a:lnRef>
          <a:fillRef idx="2">
            <a:schemeClr val="accent1"/>
          </a:fillRef>
          <a:effectRef idx="1">
            <a:schemeClr val="accent1"/>
          </a:effectRef>
          <a:fontRef idx="minor">
            <a:schemeClr val="dk1"/>
          </a:fontRef>
        </p:style>
        <p:txBody>
          <a:bodyPr wrap="none" anchor="ctr"/>
          <a:lstStyle>
            <a:lvl1pPr>
              <a:spcBef>
                <a:spcPct val="20000"/>
              </a:spcBef>
              <a:buClr>
                <a:srgbClr val="3C605F"/>
              </a:buClr>
              <a:buSzPct val="75000"/>
              <a:buFont typeface="Wingdings" pitchFamily="2" charset="2"/>
              <a:buChar char="n"/>
              <a:defRPr kumimoji="1" sz="3200">
                <a:solidFill>
                  <a:schemeClr val="tx1"/>
                </a:solidFill>
                <a:latin typeface="Tahoma" pitchFamily="34" charset="0"/>
              </a:defRPr>
            </a:lvl1pPr>
            <a:lvl2pPr marL="742950" indent="-285750">
              <a:spcBef>
                <a:spcPct val="20000"/>
              </a:spcBef>
              <a:buClr>
                <a:srgbClr val="3C605F"/>
              </a:buClr>
              <a:buSzPct val="75000"/>
              <a:buFont typeface="Wingdings" pitchFamily="2" charset="2"/>
              <a:buChar char="n"/>
              <a:defRPr kumimoji="1" sz="2800">
                <a:solidFill>
                  <a:schemeClr val="tx1"/>
                </a:solidFill>
                <a:latin typeface="Tahoma" pitchFamily="34" charset="0"/>
              </a:defRPr>
            </a:lvl2pPr>
            <a:lvl3pPr marL="1143000" indent="-228600">
              <a:spcBef>
                <a:spcPct val="20000"/>
              </a:spcBef>
              <a:buClr>
                <a:srgbClr val="3C605F"/>
              </a:buClr>
              <a:buSzPct val="75000"/>
              <a:buFont typeface="Wingdings" pitchFamily="2" charset="2"/>
              <a:buChar char="n"/>
              <a:defRPr kumimoji="1" sz="2400">
                <a:solidFill>
                  <a:schemeClr val="tx1"/>
                </a:solidFill>
                <a:latin typeface="Tahoma" pitchFamily="34" charset="0"/>
              </a:defRPr>
            </a:lvl3pPr>
            <a:lvl4pPr marL="1600200" indent="-228600">
              <a:spcBef>
                <a:spcPct val="20000"/>
              </a:spcBef>
              <a:buClr>
                <a:srgbClr val="3C605F"/>
              </a:buClr>
              <a:buSzPct val="75000"/>
              <a:buFont typeface="Wingdings" pitchFamily="2" charset="2"/>
              <a:buChar char="n"/>
              <a:defRPr kumimoji="1" sz="2000">
                <a:solidFill>
                  <a:schemeClr val="tx1"/>
                </a:solidFill>
                <a:latin typeface="Tahoma" pitchFamily="34" charset="0"/>
              </a:defRPr>
            </a:lvl4pPr>
            <a:lvl5pPr marL="2057400" indent="-228600">
              <a:spcBef>
                <a:spcPct val="20000"/>
              </a:spcBef>
              <a:buClr>
                <a:srgbClr val="3C605F"/>
              </a:buClr>
              <a:buSzPct val="75000"/>
              <a:buFont typeface="Wingdings" pitchFamily="2" charset="2"/>
              <a:buChar char="n"/>
              <a:defRPr kumimoji="1" sz="2000">
                <a:solidFill>
                  <a:schemeClr val="tx1"/>
                </a:solidFill>
                <a:latin typeface="Tahoma" pitchFamily="34" charset="0"/>
              </a:defRPr>
            </a:lvl5pPr>
            <a:lvl6pPr marL="25146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6pPr>
            <a:lvl7pPr marL="29718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7pPr>
            <a:lvl8pPr marL="34290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8pPr>
            <a:lvl9pPr marL="38862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9pPr>
          </a:lstStyle>
          <a:p>
            <a:pPr>
              <a:spcBef>
                <a:spcPct val="0"/>
              </a:spcBef>
              <a:buClrTx/>
              <a:buSzTx/>
              <a:buFontTx/>
              <a:buNone/>
            </a:pPr>
            <a:r>
              <a:rPr kumimoji="0" lang="pl-PL" altLang="pl-PL" sz="1800"/>
              <a:t>Instancja encji: </a:t>
            </a:r>
          </a:p>
          <a:p>
            <a:pPr>
              <a:spcBef>
                <a:spcPct val="0"/>
              </a:spcBef>
              <a:buClrTx/>
              <a:buSzTx/>
              <a:buFontTx/>
              <a:buNone/>
            </a:pPr>
            <a:r>
              <a:rPr kumimoji="0" lang="pl-PL" altLang="pl-PL" sz="1800" i="1"/>
              <a:t>Nazwisko: </a:t>
            </a:r>
            <a:r>
              <a:rPr kumimoji="0" lang="pl-PL" altLang="pl-PL" sz="1800"/>
              <a:t>Nowak </a:t>
            </a:r>
          </a:p>
          <a:p>
            <a:pPr>
              <a:spcBef>
                <a:spcPct val="0"/>
              </a:spcBef>
              <a:buClrTx/>
              <a:buSzTx/>
              <a:buFontTx/>
              <a:buNone/>
            </a:pPr>
            <a:r>
              <a:rPr kumimoji="0" lang="pl-PL" altLang="pl-PL" sz="1800" i="1"/>
              <a:t>Imię: </a:t>
            </a:r>
            <a:r>
              <a:rPr kumimoji="0" lang="pl-PL" altLang="pl-PL" sz="1800"/>
              <a:t>Anna </a:t>
            </a:r>
          </a:p>
          <a:p>
            <a:pPr>
              <a:spcBef>
                <a:spcPct val="0"/>
              </a:spcBef>
              <a:buClrTx/>
              <a:buSzTx/>
              <a:buFontTx/>
              <a:buNone/>
            </a:pPr>
            <a:r>
              <a:rPr kumimoji="0" lang="pl-PL" altLang="pl-PL" sz="1800" i="1"/>
              <a:t>Rok_Studiów: </a:t>
            </a:r>
            <a:r>
              <a:rPr kumimoji="0" lang="pl-PL" altLang="pl-PL" sz="1800"/>
              <a:t>IV </a:t>
            </a:r>
          </a:p>
          <a:p>
            <a:pPr>
              <a:spcBef>
                <a:spcPct val="0"/>
              </a:spcBef>
              <a:buClrTx/>
              <a:buSzTx/>
              <a:buFontTx/>
              <a:buNone/>
            </a:pPr>
            <a:r>
              <a:rPr kumimoji="0" lang="pl-PL" altLang="pl-PL" sz="1800" i="1"/>
              <a:t>Nr_indeksu: </a:t>
            </a:r>
            <a:r>
              <a:rPr kumimoji="0" lang="pl-PL" altLang="pl-PL" sz="1800"/>
              <a:t>R-24/99</a:t>
            </a:r>
          </a:p>
        </p:txBody>
      </p:sp>
    </p:spTree>
    <p:extLst>
      <p:ext uri="{BB962C8B-B14F-4D97-AF65-F5344CB8AC3E}">
        <p14:creationId xmlns:p14="http://schemas.microsoft.com/office/powerpoint/2010/main" val="12759741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1447800" y="333375"/>
            <a:ext cx="7696200" cy="685800"/>
          </a:xfrm>
        </p:spPr>
        <p:txBody>
          <a:bodyPr>
            <a:normAutofit/>
          </a:bodyPr>
          <a:lstStyle/>
          <a:p>
            <a:pPr eaLnBrk="1" hangingPunct="1"/>
            <a:r>
              <a:rPr lang="pl-PL" altLang="pl-PL" sz="4000" smtClean="0"/>
              <a:t>Związki ENCJI</a:t>
            </a:r>
          </a:p>
        </p:txBody>
      </p:sp>
      <p:sp>
        <p:nvSpPr>
          <p:cNvPr id="20483" name="Text Box 3"/>
          <p:cNvSpPr txBox="1">
            <a:spLocks noChangeArrowheads="1"/>
          </p:cNvSpPr>
          <p:nvPr/>
        </p:nvSpPr>
        <p:spPr bwMode="auto">
          <a:xfrm>
            <a:off x="467544" y="1116053"/>
            <a:ext cx="8208912" cy="1554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3C605F"/>
              </a:buClr>
              <a:buSzPct val="75000"/>
              <a:buFont typeface="Wingdings" pitchFamily="2" charset="2"/>
              <a:buChar char="n"/>
              <a:defRPr kumimoji="1" sz="3200">
                <a:solidFill>
                  <a:schemeClr val="tx1"/>
                </a:solidFill>
                <a:latin typeface="Tahoma" pitchFamily="34" charset="0"/>
              </a:defRPr>
            </a:lvl1pPr>
            <a:lvl2pPr marL="742950" indent="-285750">
              <a:spcBef>
                <a:spcPct val="20000"/>
              </a:spcBef>
              <a:buClr>
                <a:srgbClr val="3C605F"/>
              </a:buClr>
              <a:buSzPct val="75000"/>
              <a:buFont typeface="Wingdings" pitchFamily="2" charset="2"/>
              <a:buChar char="n"/>
              <a:defRPr kumimoji="1" sz="2800">
                <a:solidFill>
                  <a:schemeClr val="tx1"/>
                </a:solidFill>
                <a:latin typeface="Tahoma" pitchFamily="34" charset="0"/>
              </a:defRPr>
            </a:lvl2pPr>
            <a:lvl3pPr marL="1143000" indent="-228600">
              <a:spcBef>
                <a:spcPct val="20000"/>
              </a:spcBef>
              <a:buClr>
                <a:srgbClr val="3C605F"/>
              </a:buClr>
              <a:buSzPct val="75000"/>
              <a:buFont typeface="Wingdings" pitchFamily="2" charset="2"/>
              <a:buChar char="n"/>
              <a:defRPr kumimoji="1" sz="2400">
                <a:solidFill>
                  <a:schemeClr val="tx1"/>
                </a:solidFill>
                <a:latin typeface="Tahoma" pitchFamily="34" charset="0"/>
              </a:defRPr>
            </a:lvl3pPr>
            <a:lvl4pPr marL="1600200" indent="-228600">
              <a:spcBef>
                <a:spcPct val="20000"/>
              </a:spcBef>
              <a:buClr>
                <a:srgbClr val="3C605F"/>
              </a:buClr>
              <a:buSzPct val="75000"/>
              <a:buFont typeface="Wingdings" pitchFamily="2" charset="2"/>
              <a:buChar char="n"/>
              <a:defRPr kumimoji="1" sz="2000">
                <a:solidFill>
                  <a:schemeClr val="tx1"/>
                </a:solidFill>
                <a:latin typeface="Tahoma" pitchFamily="34" charset="0"/>
              </a:defRPr>
            </a:lvl4pPr>
            <a:lvl5pPr marL="2057400" indent="-228600">
              <a:spcBef>
                <a:spcPct val="20000"/>
              </a:spcBef>
              <a:buClr>
                <a:srgbClr val="3C605F"/>
              </a:buClr>
              <a:buSzPct val="75000"/>
              <a:buFont typeface="Wingdings" pitchFamily="2" charset="2"/>
              <a:buChar char="n"/>
              <a:defRPr kumimoji="1" sz="2000">
                <a:solidFill>
                  <a:schemeClr val="tx1"/>
                </a:solidFill>
                <a:latin typeface="Tahoma" pitchFamily="34" charset="0"/>
              </a:defRPr>
            </a:lvl5pPr>
            <a:lvl6pPr marL="25146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6pPr>
            <a:lvl7pPr marL="29718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7pPr>
            <a:lvl8pPr marL="34290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8pPr>
            <a:lvl9pPr marL="38862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9pPr>
          </a:lstStyle>
          <a:p>
            <a:pPr algn="just" eaLnBrk="1" hangingPunct="1">
              <a:spcBef>
                <a:spcPct val="0"/>
              </a:spcBef>
              <a:buClrTx/>
              <a:buSzTx/>
              <a:buFontTx/>
              <a:buNone/>
            </a:pPr>
            <a:r>
              <a:rPr kumimoji="0" lang="pl-PL" altLang="pl-PL" sz="1900" b="1" dirty="0"/>
              <a:t>Związki </a:t>
            </a:r>
            <a:r>
              <a:rPr kumimoji="0" lang="pl-PL" altLang="pl-PL" sz="1900" dirty="0"/>
              <a:t>określają powiązania pomiędzy poszczególnymi encjami. W najprostszych modelach uwzględniane są związki występujące pomiędzy dwoma encjami. Pomiędzy dwoma różnymi encjami może zachodzić wiele związków, ale pomiędzy dwoma tymi samymi encjami może zachodzić tylko jeden związek. </a:t>
            </a:r>
          </a:p>
        </p:txBody>
      </p:sp>
      <p:sp>
        <p:nvSpPr>
          <p:cNvPr id="20484" name="Text Box 4"/>
          <p:cNvSpPr txBox="1">
            <a:spLocks noChangeArrowheads="1"/>
          </p:cNvSpPr>
          <p:nvPr/>
        </p:nvSpPr>
        <p:spPr bwMode="auto">
          <a:xfrm>
            <a:off x="611560" y="2708275"/>
            <a:ext cx="3840163" cy="3894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C605F"/>
              </a:buClr>
              <a:buSzPct val="75000"/>
              <a:buFont typeface="Wingdings" pitchFamily="2" charset="2"/>
              <a:buChar char="n"/>
              <a:defRPr kumimoji="1" sz="3200">
                <a:solidFill>
                  <a:schemeClr val="tx1"/>
                </a:solidFill>
                <a:latin typeface="Tahoma" pitchFamily="34" charset="0"/>
              </a:defRPr>
            </a:lvl1pPr>
            <a:lvl2pPr marL="742950" indent="-285750">
              <a:spcBef>
                <a:spcPct val="20000"/>
              </a:spcBef>
              <a:buClr>
                <a:srgbClr val="3C605F"/>
              </a:buClr>
              <a:buSzPct val="75000"/>
              <a:buFont typeface="Wingdings" pitchFamily="2" charset="2"/>
              <a:buChar char="n"/>
              <a:defRPr kumimoji="1" sz="2800">
                <a:solidFill>
                  <a:schemeClr val="tx1"/>
                </a:solidFill>
                <a:latin typeface="Tahoma" pitchFamily="34" charset="0"/>
              </a:defRPr>
            </a:lvl2pPr>
            <a:lvl3pPr marL="1143000" indent="-228600">
              <a:spcBef>
                <a:spcPct val="20000"/>
              </a:spcBef>
              <a:buClr>
                <a:srgbClr val="3C605F"/>
              </a:buClr>
              <a:buSzPct val="75000"/>
              <a:buFont typeface="Wingdings" pitchFamily="2" charset="2"/>
              <a:buChar char="n"/>
              <a:defRPr kumimoji="1" sz="2400">
                <a:solidFill>
                  <a:schemeClr val="tx1"/>
                </a:solidFill>
                <a:latin typeface="Tahoma" pitchFamily="34" charset="0"/>
              </a:defRPr>
            </a:lvl3pPr>
            <a:lvl4pPr marL="1600200" indent="-228600">
              <a:spcBef>
                <a:spcPct val="20000"/>
              </a:spcBef>
              <a:buClr>
                <a:srgbClr val="3C605F"/>
              </a:buClr>
              <a:buSzPct val="75000"/>
              <a:buFont typeface="Wingdings" pitchFamily="2" charset="2"/>
              <a:buChar char="n"/>
              <a:defRPr kumimoji="1" sz="2000">
                <a:solidFill>
                  <a:schemeClr val="tx1"/>
                </a:solidFill>
                <a:latin typeface="Tahoma" pitchFamily="34" charset="0"/>
              </a:defRPr>
            </a:lvl4pPr>
            <a:lvl5pPr marL="2057400" indent="-228600">
              <a:spcBef>
                <a:spcPct val="20000"/>
              </a:spcBef>
              <a:buClr>
                <a:srgbClr val="3C605F"/>
              </a:buClr>
              <a:buSzPct val="75000"/>
              <a:buFont typeface="Wingdings" pitchFamily="2" charset="2"/>
              <a:buChar char="n"/>
              <a:defRPr kumimoji="1" sz="2000">
                <a:solidFill>
                  <a:schemeClr val="tx1"/>
                </a:solidFill>
                <a:latin typeface="Tahoma" pitchFamily="34" charset="0"/>
              </a:defRPr>
            </a:lvl5pPr>
            <a:lvl6pPr marL="25146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6pPr>
            <a:lvl7pPr marL="29718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7pPr>
            <a:lvl8pPr marL="34290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8pPr>
            <a:lvl9pPr marL="38862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9pPr>
          </a:lstStyle>
          <a:p>
            <a:pPr algn="just" eaLnBrk="1" hangingPunct="1">
              <a:spcBef>
                <a:spcPct val="0"/>
              </a:spcBef>
              <a:buClrTx/>
              <a:buSzTx/>
              <a:buFontTx/>
              <a:buNone/>
            </a:pPr>
            <a:r>
              <a:rPr kumimoji="0" lang="pl-PL" altLang="pl-PL" sz="1900" dirty="0"/>
              <a:t>Każdy związek posiada swoją nazwę. Przyjęło się, że nazwy związków są czasownikami. Graficznie związek jest zwykle reprezentowany przez romb połączony liniami z encjami, pomiędzy którymi zachodzi wraz z oznaczeniem jego liczebności (a) lub też przez samą linię zakończoną symbolami określającymi jego liczebność (b). W niektórych notacjach nazwy związków się pomija.</a:t>
            </a:r>
          </a:p>
        </p:txBody>
      </p:sp>
      <p:grpSp>
        <p:nvGrpSpPr>
          <p:cNvPr id="20485" name="Group 5"/>
          <p:cNvGrpSpPr>
            <a:grpSpLocks/>
          </p:cNvGrpSpPr>
          <p:nvPr/>
        </p:nvGrpSpPr>
        <p:grpSpPr bwMode="auto">
          <a:xfrm>
            <a:off x="5764213" y="3263900"/>
            <a:ext cx="3048000" cy="1447800"/>
            <a:chOff x="3312" y="2304"/>
            <a:chExt cx="1920" cy="912"/>
          </a:xfrm>
          <a:solidFill>
            <a:srgbClr val="DDDDDD"/>
          </a:solidFill>
        </p:grpSpPr>
        <p:sp>
          <p:nvSpPr>
            <p:cNvPr id="20497" name="Rectangle 6"/>
            <p:cNvSpPr>
              <a:spLocks noChangeArrowheads="1"/>
            </p:cNvSpPr>
            <p:nvPr/>
          </p:nvSpPr>
          <p:spPr bwMode="auto">
            <a:xfrm>
              <a:off x="3312" y="2352"/>
              <a:ext cx="672" cy="288"/>
            </a:xfrm>
            <a:prstGeom prst="rect">
              <a:avLst/>
            </a:prstGeom>
            <a:grpFill/>
            <a:ln w="9525">
              <a:solidFill>
                <a:schemeClr val="tx1"/>
              </a:solidFill>
              <a:miter lim="800000"/>
              <a:headEnd/>
              <a:tailEnd/>
            </a:ln>
            <a:effectLst>
              <a:outerShdw dist="107763" dir="2700000" algn="ctr" rotWithShape="0">
                <a:schemeClr val="bg2"/>
              </a:outerShdw>
            </a:effectLst>
          </p:spPr>
          <p:txBody>
            <a:bodyPr wrap="none" anchor="ctr"/>
            <a:lstStyle>
              <a:lvl1pPr>
                <a:spcBef>
                  <a:spcPct val="20000"/>
                </a:spcBef>
                <a:buClr>
                  <a:srgbClr val="3C605F"/>
                </a:buClr>
                <a:buSzPct val="75000"/>
                <a:buFont typeface="Wingdings" pitchFamily="2" charset="2"/>
                <a:buChar char="n"/>
                <a:defRPr kumimoji="1" sz="3200">
                  <a:solidFill>
                    <a:schemeClr val="tx1"/>
                  </a:solidFill>
                  <a:latin typeface="Tahoma" pitchFamily="34" charset="0"/>
                </a:defRPr>
              </a:lvl1pPr>
              <a:lvl2pPr marL="742950" indent="-285750">
                <a:spcBef>
                  <a:spcPct val="20000"/>
                </a:spcBef>
                <a:buClr>
                  <a:srgbClr val="3C605F"/>
                </a:buClr>
                <a:buSzPct val="75000"/>
                <a:buFont typeface="Wingdings" pitchFamily="2" charset="2"/>
                <a:buChar char="n"/>
                <a:defRPr kumimoji="1" sz="2800">
                  <a:solidFill>
                    <a:schemeClr val="tx1"/>
                  </a:solidFill>
                  <a:latin typeface="Tahoma" pitchFamily="34" charset="0"/>
                </a:defRPr>
              </a:lvl2pPr>
              <a:lvl3pPr marL="1143000" indent="-228600">
                <a:spcBef>
                  <a:spcPct val="20000"/>
                </a:spcBef>
                <a:buClr>
                  <a:srgbClr val="3C605F"/>
                </a:buClr>
                <a:buSzPct val="75000"/>
                <a:buFont typeface="Wingdings" pitchFamily="2" charset="2"/>
                <a:buChar char="n"/>
                <a:defRPr kumimoji="1" sz="2400">
                  <a:solidFill>
                    <a:schemeClr val="tx1"/>
                  </a:solidFill>
                  <a:latin typeface="Tahoma" pitchFamily="34" charset="0"/>
                </a:defRPr>
              </a:lvl3pPr>
              <a:lvl4pPr marL="1600200" indent="-228600">
                <a:spcBef>
                  <a:spcPct val="20000"/>
                </a:spcBef>
                <a:buClr>
                  <a:srgbClr val="3C605F"/>
                </a:buClr>
                <a:buSzPct val="75000"/>
                <a:buFont typeface="Wingdings" pitchFamily="2" charset="2"/>
                <a:buChar char="n"/>
                <a:defRPr kumimoji="1" sz="2000">
                  <a:solidFill>
                    <a:schemeClr val="tx1"/>
                  </a:solidFill>
                  <a:latin typeface="Tahoma" pitchFamily="34" charset="0"/>
                </a:defRPr>
              </a:lvl4pPr>
              <a:lvl5pPr marL="2057400" indent="-228600">
                <a:spcBef>
                  <a:spcPct val="20000"/>
                </a:spcBef>
                <a:buClr>
                  <a:srgbClr val="3C605F"/>
                </a:buClr>
                <a:buSzPct val="75000"/>
                <a:buFont typeface="Wingdings" pitchFamily="2" charset="2"/>
                <a:buChar char="n"/>
                <a:defRPr kumimoji="1" sz="2000">
                  <a:solidFill>
                    <a:schemeClr val="tx1"/>
                  </a:solidFill>
                  <a:latin typeface="Tahoma" pitchFamily="34" charset="0"/>
                </a:defRPr>
              </a:lvl5pPr>
              <a:lvl6pPr marL="25146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6pPr>
              <a:lvl7pPr marL="29718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7pPr>
              <a:lvl8pPr marL="34290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8pPr>
              <a:lvl9pPr marL="38862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9pPr>
            </a:lstStyle>
            <a:p>
              <a:pPr algn="ctr">
                <a:spcBef>
                  <a:spcPct val="0"/>
                </a:spcBef>
                <a:buClrTx/>
                <a:buSzTx/>
                <a:buFontTx/>
                <a:buNone/>
                <a:defRPr/>
              </a:pPr>
              <a:r>
                <a:rPr kumimoji="0" lang="pl-PL" altLang="pl-PL" sz="1800" dirty="0" smtClean="0"/>
                <a:t>Student</a:t>
              </a:r>
            </a:p>
          </p:txBody>
        </p:sp>
        <p:sp>
          <p:nvSpPr>
            <p:cNvPr id="20498" name="Rectangle 7"/>
            <p:cNvSpPr>
              <a:spLocks noChangeArrowheads="1"/>
            </p:cNvSpPr>
            <p:nvPr/>
          </p:nvSpPr>
          <p:spPr bwMode="auto">
            <a:xfrm>
              <a:off x="4512" y="2928"/>
              <a:ext cx="720" cy="288"/>
            </a:xfrm>
            <a:prstGeom prst="rect">
              <a:avLst/>
            </a:prstGeom>
            <a:grpFill/>
            <a:ln w="9525">
              <a:solidFill>
                <a:schemeClr val="tx1"/>
              </a:solidFill>
              <a:miter lim="800000"/>
              <a:headEnd/>
              <a:tailEnd/>
            </a:ln>
            <a:effectLst>
              <a:outerShdw dist="107763" dir="2700000" algn="ctr" rotWithShape="0">
                <a:schemeClr val="bg2"/>
              </a:outerShdw>
            </a:effectLst>
          </p:spPr>
          <p:txBody>
            <a:bodyPr wrap="none" anchor="ctr"/>
            <a:lstStyle>
              <a:lvl1pPr>
                <a:spcBef>
                  <a:spcPct val="20000"/>
                </a:spcBef>
                <a:buClr>
                  <a:srgbClr val="3C605F"/>
                </a:buClr>
                <a:buSzPct val="75000"/>
                <a:buFont typeface="Wingdings" pitchFamily="2" charset="2"/>
                <a:buChar char="n"/>
                <a:defRPr kumimoji="1" sz="3200">
                  <a:solidFill>
                    <a:schemeClr val="tx1"/>
                  </a:solidFill>
                  <a:latin typeface="Tahoma" pitchFamily="34" charset="0"/>
                </a:defRPr>
              </a:lvl1pPr>
              <a:lvl2pPr marL="742950" indent="-285750">
                <a:spcBef>
                  <a:spcPct val="20000"/>
                </a:spcBef>
                <a:buClr>
                  <a:srgbClr val="3C605F"/>
                </a:buClr>
                <a:buSzPct val="75000"/>
                <a:buFont typeface="Wingdings" pitchFamily="2" charset="2"/>
                <a:buChar char="n"/>
                <a:defRPr kumimoji="1" sz="2800">
                  <a:solidFill>
                    <a:schemeClr val="tx1"/>
                  </a:solidFill>
                  <a:latin typeface="Tahoma" pitchFamily="34" charset="0"/>
                </a:defRPr>
              </a:lvl2pPr>
              <a:lvl3pPr marL="1143000" indent="-228600">
                <a:spcBef>
                  <a:spcPct val="20000"/>
                </a:spcBef>
                <a:buClr>
                  <a:srgbClr val="3C605F"/>
                </a:buClr>
                <a:buSzPct val="75000"/>
                <a:buFont typeface="Wingdings" pitchFamily="2" charset="2"/>
                <a:buChar char="n"/>
                <a:defRPr kumimoji="1" sz="2400">
                  <a:solidFill>
                    <a:schemeClr val="tx1"/>
                  </a:solidFill>
                  <a:latin typeface="Tahoma" pitchFamily="34" charset="0"/>
                </a:defRPr>
              </a:lvl3pPr>
              <a:lvl4pPr marL="1600200" indent="-228600">
                <a:spcBef>
                  <a:spcPct val="20000"/>
                </a:spcBef>
                <a:buClr>
                  <a:srgbClr val="3C605F"/>
                </a:buClr>
                <a:buSzPct val="75000"/>
                <a:buFont typeface="Wingdings" pitchFamily="2" charset="2"/>
                <a:buChar char="n"/>
                <a:defRPr kumimoji="1" sz="2000">
                  <a:solidFill>
                    <a:schemeClr val="tx1"/>
                  </a:solidFill>
                  <a:latin typeface="Tahoma" pitchFamily="34" charset="0"/>
                </a:defRPr>
              </a:lvl4pPr>
              <a:lvl5pPr marL="2057400" indent="-228600">
                <a:spcBef>
                  <a:spcPct val="20000"/>
                </a:spcBef>
                <a:buClr>
                  <a:srgbClr val="3C605F"/>
                </a:buClr>
                <a:buSzPct val="75000"/>
                <a:buFont typeface="Wingdings" pitchFamily="2" charset="2"/>
                <a:buChar char="n"/>
                <a:defRPr kumimoji="1" sz="2000">
                  <a:solidFill>
                    <a:schemeClr val="tx1"/>
                  </a:solidFill>
                  <a:latin typeface="Tahoma" pitchFamily="34" charset="0"/>
                </a:defRPr>
              </a:lvl5pPr>
              <a:lvl6pPr marL="25146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6pPr>
              <a:lvl7pPr marL="29718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7pPr>
              <a:lvl8pPr marL="34290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8pPr>
              <a:lvl9pPr marL="38862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9pPr>
            </a:lstStyle>
            <a:p>
              <a:pPr algn="ctr">
                <a:spcBef>
                  <a:spcPct val="0"/>
                </a:spcBef>
                <a:buClrTx/>
                <a:buSzTx/>
                <a:buFontTx/>
                <a:buNone/>
                <a:defRPr/>
              </a:pPr>
              <a:r>
                <a:rPr kumimoji="0" lang="pl-PL" altLang="pl-PL" sz="1800" smtClean="0"/>
                <a:t>Grupa</a:t>
              </a:r>
            </a:p>
          </p:txBody>
        </p:sp>
        <p:sp>
          <p:nvSpPr>
            <p:cNvPr id="20499" name="AutoShape 8"/>
            <p:cNvSpPr>
              <a:spLocks noChangeArrowheads="1"/>
            </p:cNvSpPr>
            <p:nvPr/>
          </p:nvSpPr>
          <p:spPr bwMode="auto">
            <a:xfrm>
              <a:off x="4512" y="2304"/>
              <a:ext cx="720" cy="384"/>
            </a:xfrm>
            <a:prstGeom prst="flowChartDecision">
              <a:avLst/>
            </a:prstGeom>
            <a:grpFill/>
            <a:ln w="9525">
              <a:solidFill>
                <a:schemeClr val="tx1"/>
              </a:solidFill>
              <a:miter lim="800000"/>
              <a:headEnd/>
              <a:tailEnd/>
            </a:ln>
          </p:spPr>
          <p:txBody>
            <a:bodyPr wrap="none" anchor="ctr"/>
            <a:lstStyle>
              <a:lvl1pPr>
                <a:spcBef>
                  <a:spcPct val="20000"/>
                </a:spcBef>
                <a:buClr>
                  <a:srgbClr val="3C605F"/>
                </a:buClr>
                <a:buSzPct val="75000"/>
                <a:buFont typeface="Wingdings" pitchFamily="2" charset="2"/>
                <a:buChar char="n"/>
                <a:defRPr kumimoji="1" sz="3200">
                  <a:solidFill>
                    <a:schemeClr val="tx1"/>
                  </a:solidFill>
                  <a:latin typeface="Tahoma" pitchFamily="34" charset="0"/>
                </a:defRPr>
              </a:lvl1pPr>
              <a:lvl2pPr marL="742950" indent="-285750">
                <a:spcBef>
                  <a:spcPct val="20000"/>
                </a:spcBef>
                <a:buClr>
                  <a:srgbClr val="3C605F"/>
                </a:buClr>
                <a:buSzPct val="75000"/>
                <a:buFont typeface="Wingdings" pitchFamily="2" charset="2"/>
                <a:buChar char="n"/>
                <a:defRPr kumimoji="1" sz="2800">
                  <a:solidFill>
                    <a:schemeClr val="tx1"/>
                  </a:solidFill>
                  <a:latin typeface="Tahoma" pitchFamily="34" charset="0"/>
                </a:defRPr>
              </a:lvl2pPr>
              <a:lvl3pPr marL="1143000" indent="-228600">
                <a:spcBef>
                  <a:spcPct val="20000"/>
                </a:spcBef>
                <a:buClr>
                  <a:srgbClr val="3C605F"/>
                </a:buClr>
                <a:buSzPct val="75000"/>
                <a:buFont typeface="Wingdings" pitchFamily="2" charset="2"/>
                <a:buChar char="n"/>
                <a:defRPr kumimoji="1" sz="2400">
                  <a:solidFill>
                    <a:schemeClr val="tx1"/>
                  </a:solidFill>
                  <a:latin typeface="Tahoma" pitchFamily="34" charset="0"/>
                </a:defRPr>
              </a:lvl3pPr>
              <a:lvl4pPr marL="1600200" indent="-228600">
                <a:spcBef>
                  <a:spcPct val="20000"/>
                </a:spcBef>
                <a:buClr>
                  <a:srgbClr val="3C605F"/>
                </a:buClr>
                <a:buSzPct val="75000"/>
                <a:buFont typeface="Wingdings" pitchFamily="2" charset="2"/>
                <a:buChar char="n"/>
                <a:defRPr kumimoji="1" sz="2000">
                  <a:solidFill>
                    <a:schemeClr val="tx1"/>
                  </a:solidFill>
                  <a:latin typeface="Tahoma" pitchFamily="34" charset="0"/>
                </a:defRPr>
              </a:lvl4pPr>
              <a:lvl5pPr marL="2057400" indent="-228600">
                <a:spcBef>
                  <a:spcPct val="20000"/>
                </a:spcBef>
                <a:buClr>
                  <a:srgbClr val="3C605F"/>
                </a:buClr>
                <a:buSzPct val="75000"/>
                <a:buFont typeface="Wingdings" pitchFamily="2" charset="2"/>
                <a:buChar char="n"/>
                <a:defRPr kumimoji="1" sz="2000">
                  <a:solidFill>
                    <a:schemeClr val="tx1"/>
                  </a:solidFill>
                  <a:latin typeface="Tahoma" pitchFamily="34" charset="0"/>
                </a:defRPr>
              </a:lvl5pPr>
              <a:lvl6pPr marL="25146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6pPr>
              <a:lvl7pPr marL="29718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7pPr>
              <a:lvl8pPr marL="34290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8pPr>
              <a:lvl9pPr marL="38862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9pPr>
            </a:lstStyle>
            <a:p>
              <a:pPr algn="ctr">
                <a:spcBef>
                  <a:spcPct val="0"/>
                </a:spcBef>
                <a:buClrTx/>
                <a:buSzTx/>
                <a:buFontTx/>
                <a:buNone/>
                <a:defRPr/>
              </a:pPr>
              <a:r>
                <a:rPr kumimoji="0" lang="pl-PL" altLang="pl-PL" sz="1600" smtClean="0"/>
                <a:t>Zawiera</a:t>
              </a:r>
            </a:p>
          </p:txBody>
        </p:sp>
        <p:cxnSp>
          <p:nvCxnSpPr>
            <p:cNvPr id="20500" name="AutoShape 9"/>
            <p:cNvCxnSpPr>
              <a:cxnSpLocks noChangeShapeType="1"/>
              <a:stCxn id="20497" idx="3"/>
              <a:endCxn id="20499" idx="1"/>
            </p:cNvCxnSpPr>
            <p:nvPr/>
          </p:nvCxnSpPr>
          <p:spPr bwMode="auto">
            <a:xfrm>
              <a:off x="3984" y="2496"/>
              <a:ext cx="528" cy="0"/>
            </a:xfrm>
            <a:prstGeom prst="straightConnector1">
              <a:avLst/>
            </a:prstGeom>
            <a:grpFill/>
            <a:ln w="9525">
              <a:solidFill>
                <a:schemeClr val="tx1"/>
              </a:solidFill>
              <a:round/>
              <a:headEnd/>
              <a:tailEnd/>
            </a:ln>
            <a:extLst/>
          </p:spPr>
        </p:cxnSp>
        <p:cxnSp>
          <p:nvCxnSpPr>
            <p:cNvPr id="20501" name="AutoShape 10"/>
            <p:cNvCxnSpPr>
              <a:cxnSpLocks noChangeShapeType="1"/>
              <a:stCxn id="20499" idx="2"/>
              <a:endCxn id="20498" idx="0"/>
            </p:cNvCxnSpPr>
            <p:nvPr/>
          </p:nvCxnSpPr>
          <p:spPr bwMode="auto">
            <a:xfrm>
              <a:off x="4872" y="2688"/>
              <a:ext cx="0" cy="240"/>
            </a:xfrm>
            <a:prstGeom prst="straightConnector1">
              <a:avLst/>
            </a:prstGeom>
            <a:grpFill/>
            <a:ln w="9525">
              <a:solidFill>
                <a:schemeClr val="tx1"/>
              </a:solidFill>
              <a:round/>
              <a:headEnd/>
              <a:tailEnd/>
            </a:ln>
            <a:extLst/>
          </p:spPr>
        </p:cxnSp>
        <p:sp>
          <p:nvSpPr>
            <p:cNvPr id="20502" name="Text Box 11"/>
            <p:cNvSpPr txBox="1">
              <a:spLocks noChangeArrowheads="1"/>
            </p:cNvSpPr>
            <p:nvPr/>
          </p:nvSpPr>
          <p:spPr bwMode="auto">
            <a:xfrm>
              <a:off x="4153" y="2332"/>
              <a:ext cx="215" cy="212"/>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C605F"/>
                </a:buClr>
                <a:buSzPct val="75000"/>
                <a:buFont typeface="Wingdings" pitchFamily="2" charset="2"/>
                <a:buChar char="n"/>
                <a:defRPr kumimoji="1" sz="3200">
                  <a:solidFill>
                    <a:schemeClr val="tx1"/>
                  </a:solidFill>
                  <a:latin typeface="Tahoma" pitchFamily="34" charset="0"/>
                </a:defRPr>
              </a:lvl1pPr>
              <a:lvl2pPr marL="742950" indent="-285750">
                <a:spcBef>
                  <a:spcPct val="20000"/>
                </a:spcBef>
                <a:buClr>
                  <a:srgbClr val="3C605F"/>
                </a:buClr>
                <a:buSzPct val="75000"/>
                <a:buFont typeface="Wingdings" pitchFamily="2" charset="2"/>
                <a:buChar char="n"/>
                <a:defRPr kumimoji="1" sz="2800">
                  <a:solidFill>
                    <a:schemeClr val="tx1"/>
                  </a:solidFill>
                  <a:latin typeface="Tahoma" pitchFamily="34" charset="0"/>
                </a:defRPr>
              </a:lvl2pPr>
              <a:lvl3pPr marL="1143000" indent="-228600">
                <a:spcBef>
                  <a:spcPct val="20000"/>
                </a:spcBef>
                <a:buClr>
                  <a:srgbClr val="3C605F"/>
                </a:buClr>
                <a:buSzPct val="75000"/>
                <a:buFont typeface="Wingdings" pitchFamily="2" charset="2"/>
                <a:buChar char="n"/>
                <a:defRPr kumimoji="1" sz="2400">
                  <a:solidFill>
                    <a:schemeClr val="tx1"/>
                  </a:solidFill>
                  <a:latin typeface="Tahoma" pitchFamily="34" charset="0"/>
                </a:defRPr>
              </a:lvl3pPr>
              <a:lvl4pPr marL="1600200" indent="-228600">
                <a:spcBef>
                  <a:spcPct val="20000"/>
                </a:spcBef>
                <a:buClr>
                  <a:srgbClr val="3C605F"/>
                </a:buClr>
                <a:buSzPct val="75000"/>
                <a:buFont typeface="Wingdings" pitchFamily="2" charset="2"/>
                <a:buChar char="n"/>
                <a:defRPr kumimoji="1" sz="2000">
                  <a:solidFill>
                    <a:schemeClr val="tx1"/>
                  </a:solidFill>
                  <a:latin typeface="Tahoma" pitchFamily="34" charset="0"/>
                </a:defRPr>
              </a:lvl4pPr>
              <a:lvl5pPr marL="2057400" indent="-228600">
                <a:spcBef>
                  <a:spcPct val="20000"/>
                </a:spcBef>
                <a:buClr>
                  <a:srgbClr val="3C605F"/>
                </a:buClr>
                <a:buSzPct val="75000"/>
                <a:buFont typeface="Wingdings" pitchFamily="2" charset="2"/>
                <a:buChar char="n"/>
                <a:defRPr kumimoji="1" sz="2000">
                  <a:solidFill>
                    <a:schemeClr val="tx1"/>
                  </a:solidFill>
                  <a:latin typeface="Tahoma" pitchFamily="34" charset="0"/>
                </a:defRPr>
              </a:lvl5pPr>
              <a:lvl6pPr marL="25146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6pPr>
              <a:lvl7pPr marL="29718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7pPr>
              <a:lvl8pPr marL="34290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8pPr>
              <a:lvl9pPr marL="38862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9pPr>
            </a:lstStyle>
            <a:p>
              <a:pPr eaLnBrk="1" hangingPunct="1">
                <a:spcBef>
                  <a:spcPct val="0"/>
                </a:spcBef>
                <a:buClrTx/>
                <a:buSzTx/>
                <a:buFontTx/>
                <a:buNone/>
                <a:defRPr/>
              </a:pPr>
              <a:r>
                <a:rPr kumimoji="0" lang="pl-PL" altLang="pl-PL" sz="1600" dirty="0" smtClean="0"/>
                <a:t>M</a:t>
              </a:r>
            </a:p>
          </p:txBody>
        </p:sp>
        <p:sp>
          <p:nvSpPr>
            <p:cNvPr id="20503" name="Text Box 12"/>
            <p:cNvSpPr txBox="1">
              <a:spLocks noChangeArrowheads="1"/>
            </p:cNvSpPr>
            <p:nvPr/>
          </p:nvSpPr>
          <p:spPr bwMode="auto">
            <a:xfrm>
              <a:off x="4854" y="2688"/>
              <a:ext cx="186" cy="212"/>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C605F"/>
                </a:buClr>
                <a:buSzPct val="75000"/>
                <a:buFont typeface="Wingdings" pitchFamily="2" charset="2"/>
                <a:buChar char="n"/>
                <a:defRPr kumimoji="1" sz="3200">
                  <a:solidFill>
                    <a:schemeClr val="tx1"/>
                  </a:solidFill>
                  <a:latin typeface="Tahoma" pitchFamily="34" charset="0"/>
                </a:defRPr>
              </a:lvl1pPr>
              <a:lvl2pPr marL="742950" indent="-285750">
                <a:spcBef>
                  <a:spcPct val="20000"/>
                </a:spcBef>
                <a:buClr>
                  <a:srgbClr val="3C605F"/>
                </a:buClr>
                <a:buSzPct val="75000"/>
                <a:buFont typeface="Wingdings" pitchFamily="2" charset="2"/>
                <a:buChar char="n"/>
                <a:defRPr kumimoji="1" sz="2800">
                  <a:solidFill>
                    <a:schemeClr val="tx1"/>
                  </a:solidFill>
                  <a:latin typeface="Tahoma" pitchFamily="34" charset="0"/>
                </a:defRPr>
              </a:lvl2pPr>
              <a:lvl3pPr marL="1143000" indent="-228600">
                <a:spcBef>
                  <a:spcPct val="20000"/>
                </a:spcBef>
                <a:buClr>
                  <a:srgbClr val="3C605F"/>
                </a:buClr>
                <a:buSzPct val="75000"/>
                <a:buFont typeface="Wingdings" pitchFamily="2" charset="2"/>
                <a:buChar char="n"/>
                <a:defRPr kumimoji="1" sz="2400">
                  <a:solidFill>
                    <a:schemeClr val="tx1"/>
                  </a:solidFill>
                  <a:latin typeface="Tahoma" pitchFamily="34" charset="0"/>
                </a:defRPr>
              </a:lvl3pPr>
              <a:lvl4pPr marL="1600200" indent="-228600">
                <a:spcBef>
                  <a:spcPct val="20000"/>
                </a:spcBef>
                <a:buClr>
                  <a:srgbClr val="3C605F"/>
                </a:buClr>
                <a:buSzPct val="75000"/>
                <a:buFont typeface="Wingdings" pitchFamily="2" charset="2"/>
                <a:buChar char="n"/>
                <a:defRPr kumimoji="1" sz="2000">
                  <a:solidFill>
                    <a:schemeClr val="tx1"/>
                  </a:solidFill>
                  <a:latin typeface="Tahoma" pitchFamily="34" charset="0"/>
                </a:defRPr>
              </a:lvl4pPr>
              <a:lvl5pPr marL="2057400" indent="-228600">
                <a:spcBef>
                  <a:spcPct val="20000"/>
                </a:spcBef>
                <a:buClr>
                  <a:srgbClr val="3C605F"/>
                </a:buClr>
                <a:buSzPct val="75000"/>
                <a:buFont typeface="Wingdings" pitchFamily="2" charset="2"/>
                <a:buChar char="n"/>
                <a:defRPr kumimoji="1" sz="2000">
                  <a:solidFill>
                    <a:schemeClr val="tx1"/>
                  </a:solidFill>
                  <a:latin typeface="Tahoma" pitchFamily="34" charset="0"/>
                </a:defRPr>
              </a:lvl5pPr>
              <a:lvl6pPr marL="25146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6pPr>
              <a:lvl7pPr marL="29718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7pPr>
              <a:lvl8pPr marL="34290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8pPr>
              <a:lvl9pPr marL="38862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9pPr>
            </a:lstStyle>
            <a:p>
              <a:pPr eaLnBrk="1" hangingPunct="1">
                <a:spcBef>
                  <a:spcPct val="0"/>
                </a:spcBef>
                <a:buClrTx/>
                <a:buSzTx/>
                <a:buFontTx/>
                <a:buNone/>
                <a:defRPr/>
              </a:pPr>
              <a:r>
                <a:rPr kumimoji="0" lang="pl-PL" altLang="pl-PL" sz="1600" dirty="0" smtClean="0"/>
                <a:t>1</a:t>
              </a:r>
            </a:p>
          </p:txBody>
        </p:sp>
      </p:grpSp>
      <p:sp>
        <p:nvSpPr>
          <p:cNvPr id="20486" name="Line 13"/>
          <p:cNvSpPr>
            <a:spLocks noChangeShapeType="1"/>
          </p:cNvSpPr>
          <p:nvPr/>
        </p:nvSpPr>
        <p:spPr bwMode="auto">
          <a:xfrm>
            <a:off x="5459413" y="5016500"/>
            <a:ext cx="3505200" cy="0"/>
          </a:xfrm>
          <a:prstGeom prst="line">
            <a:avLst/>
          </a:prstGeom>
          <a:noFill/>
          <a:ln w="9525">
            <a:solidFill>
              <a:schemeClr val="tx1"/>
            </a:solidFill>
            <a:prstDash val="lgDash"/>
            <a:round/>
            <a:headEnd/>
            <a:tailEnd/>
          </a:ln>
          <a:extLst>
            <a:ext uri="{909E8E84-426E-40DD-AFC4-6F175D3DCCD1}">
              <a14:hiddenFill xmlns:a14="http://schemas.microsoft.com/office/drawing/2010/main">
                <a:noFill/>
              </a14:hiddenFill>
            </a:ext>
          </a:extLst>
        </p:spPr>
        <p:txBody>
          <a:bodyPr wrap="none"/>
          <a:lstStyle/>
          <a:p>
            <a:endParaRPr lang="pl-PL"/>
          </a:p>
        </p:txBody>
      </p:sp>
      <p:sp>
        <p:nvSpPr>
          <p:cNvPr id="20487" name="Text Box 20"/>
          <p:cNvSpPr txBox="1">
            <a:spLocks noChangeArrowheads="1"/>
          </p:cNvSpPr>
          <p:nvPr/>
        </p:nvSpPr>
        <p:spPr bwMode="auto">
          <a:xfrm>
            <a:off x="5683250" y="4364038"/>
            <a:ext cx="46196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C605F"/>
              </a:buClr>
              <a:buSzPct val="75000"/>
              <a:buFont typeface="Wingdings" pitchFamily="2" charset="2"/>
              <a:buChar char="n"/>
              <a:defRPr kumimoji="1" sz="3200">
                <a:solidFill>
                  <a:schemeClr val="tx1"/>
                </a:solidFill>
                <a:latin typeface="Tahoma" pitchFamily="34" charset="0"/>
              </a:defRPr>
            </a:lvl1pPr>
            <a:lvl2pPr marL="742950" indent="-285750">
              <a:spcBef>
                <a:spcPct val="20000"/>
              </a:spcBef>
              <a:buClr>
                <a:srgbClr val="3C605F"/>
              </a:buClr>
              <a:buSzPct val="75000"/>
              <a:buFont typeface="Wingdings" pitchFamily="2" charset="2"/>
              <a:buChar char="n"/>
              <a:defRPr kumimoji="1" sz="2800">
                <a:solidFill>
                  <a:schemeClr val="tx1"/>
                </a:solidFill>
                <a:latin typeface="Tahoma" pitchFamily="34" charset="0"/>
              </a:defRPr>
            </a:lvl2pPr>
            <a:lvl3pPr marL="1143000" indent="-228600">
              <a:spcBef>
                <a:spcPct val="20000"/>
              </a:spcBef>
              <a:buClr>
                <a:srgbClr val="3C605F"/>
              </a:buClr>
              <a:buSzPct val="75000"/>
              <a:buFont typeface="Wingdings" pitchFamily="2" charset="2"/>
              <a:buChar char="n"/>
              <a:defRPr kumimoji="1" sz="2400">
                <a:solidFill>
                  <a:schemeClr val="tx1"/>
                </a:solidFill>
                <a:latin typeface="Tahoma" pitchFamily="34" charset="0"/>
              </a:defRPr>
            </a:lvl3pPr>
            <a:lvl4pPr marL="1600200" indent="-228600">
              <a:spcBef>
                <a:spcPct val="20000"/>
              </a:spcBef>
              <a:buClr>
                <a:srgbClr val="3C605F"/>
              </a:buClr>
              <a:buSzPct val="75000"/>
              <a:buFont typeface="Wingdings" pitchFamily="2" charset="2"/>
              <a:buChar char="n"/>
              <a:defRPr kumimoji="1" sz="2000">
                <a:solidFill>
                  <a:schemeClr val="tx1"/>
                </a:solidFill>
                <a:latin typeface="Tahoma" pitchFamily="34" charset="0"/>
              </a:defRPr>
            </a:lvl4pPr>
            <a:lvl5pPr marL="2057400" indent="-228600">
              <a:spcBef>
                <a:spcPct val="20000"/>
              </a:spcBef>
              <a:buClr>
                <a:srgbClr val="3C605F"/>
              </a:buClr>
              <a:buSzPct val="75000"/>
              <a:buFont typeface="Wingdings" pitchFamily="2" charset="2"/>
              <a:buChar char="n"/>
              <a:defRPr kumimoji="1" sz="2000">
                <a:solidFill>
                  <a:schemeClr val="tx1"/>
                </a:solidFill>
                <a:latin typeface="Tahoma" pitchFamily="34" charset="0"/>
              </a:defRPr>
            </a:lvl5pPr>
            <a:lvl6pPr marL="25146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6pPr>
            <a:lvl7pPr marL="29718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7pPr>
            <a:lvl8pPr marL="34290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8pPr>
            <a:lvl9pPr marL="38862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9pPr>
          </a:lstStyle>
          <a:p>
            <a:pPr eaLnBrk="1" hangingPunct="1">
              <a:spcBef>
                <a:spcPct val="0"/>
              </a:spcBef>
              <a:buClrTx/>
              <a:buSzTx/>
              <a:buFontTx/>
              <a:buNone/>
            </a:pPr>
            <a:r>
              <a:rPr kumimoji="0" lang="pl-PL" altLang="pl-PL" sz="2400"/>
              <a:t>a)</a:t>
            </a:r>
          </a:p>
        </p:txBody>
      </p:sp>
      <p:sp>
        <p:nvSpPr>
          <p:cNvPr id="20488" name="Text Box 21"/>
          <p:cNvSpPr txBox="1">
            <a:spLocks noChangeArrowheads="1"/>
          </p:cNvSpPr>
          <p:nvPr/>
        </p:nvSpPr>
        <p:spPr bwMode="auto">
          <a:xfrm>
            <a:off x="5688013" y="5854700"/>
            <a:ext cx="4699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rgbClr val="3C605F"/>
              </a:buClr>
              <a:buSzPct val="75000"/>
              <a:buFont typeface="Wingdings" pitchFamily="2" charset="2"/>
              <a:buChar char="n"/>
              <a:defRPr kumimoji="1" sz="3200">
                <a:solidFill>
                  <a:schemeClr val="tx1"/>
                </a:solidFill>
                <a:latin typeface="Tahoma" pitchFamily="34" charset="0"/>
              </a:defRPr>
            </a:lvl1pPr>
            <a:lvl2pPr marL="742950" indent="-285750">
              <a:spcBef>
                <a:spcPct val="20000"/>
              </a:spcBef>
              <a:buClr>
                <a:srgbClr val="3C605F"/>
              </a:buClr>
              <a:buSzPct val="75000"/>
              <a:buFont typeface="Wingdings" pitchFamily="2" charset="2"/>
              <a:buChar char="n"/>
              <a:defRPr kumimoji="1" sz="2800">
                <a:solidFill>
                  <a:schemeClr val="tx1"/>
                </a:solidFill>
                <a:latin typeface="Tahoma" pitchFamily="34" charset="0"/>
              </a:defRPr>
            </a:lvl2pPr>
            <a:lvl3pPr marL="1143000" indent="-228600">
              <a:spcBef>
                <a:spcPct val="20000"/>
              </a:spcBef>
              <a:buClr>
                <a:srgbClr val="3C605F"/>
              </a:buClr>
              <a:buSzPct val="75000"/>
              <a:buFont typeface="Wingdings" pitchFamily="2" charset="2"/>
              <a:buChar char="n"/>
              <a:defRPr kumimoji="1" sz="2400">
                <a:solidFill>
                  <a:schemeClr val="tx1"/>
                </a:solidFill>
                <a:latin typeface="Tahoma" pitchFamily="34" charset="0"/>
              </a:defRPr>
            </a:lvl3pPr>
            <a:lvl4pPr marL="1600200" indent="-228600">
              <a:spcBef>
                <a:spcPct val="20000"/>
              </a:spcBef>
              <a:buClr>
                <a:srgbClr val="3C605F"/>
              </a:buClr>
              <a:buSzPct val="75000"/>
              <a:buFont typeface="Wingdings" pitchFamily="2" charset="2"/>
              <a:buChar char="n"/>
              <a:defRPr kumimoji="1" sz="2000">
                <a:solidFill>
                  <a:schemeClr val="tx1"/>
                </a:solidFill>
                <a:latin typeface="Tahoma" pitchFamily="34" charset="0"/>
              </a:defRPr>
            </a:lvl4pPr>
            <a:lvl5pPr marL="2057400" indent="-228600">
              <a:spcBef>
                <a:spcPct val="20000"/>
              </a:spcBef>
              <a:buClr>
                <a:srgbClr val="3C605F"/>
              </a:buClr>
              <a:buSzPct val="75000"/>
              <a:buFont typeface="Wingdings" pitchFamily="2" charset="2"/>
              <a:buChar char="n"/>
              <a:defRPr kumimoji="1" sz="2000">
                <a:solidFill>
                  <a:schemeClr val="tx1"/>
                </a:solidFill>
                <a:latin typeface="Tahoma" pitchFamily="34" charset="0"/>
              </a:defRPr>
            </a:lvl5pPr>
            <a:lvl6pPr marL="25146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6pPr>
            <a:lvl7pPr marL="29718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7pPr>
            <a:lvl8pPr marL="34290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8pPr>
            <a:lvl9pPr marL="38862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9pPr>
          </a:lstStyle>
          <a:p>
            <a:pPr eaLnBrk="1" hangingPunct="1">
              <a:spcBef>
                <a:spcPct val="0"/>
              </a:spcBef>
              <a:buClrTx/>
              <a:buSzTx/>
              <a:buFontTx/>
              <a:buNone/>
            </a:pPr>
            <a:r>
              <a:rPr kumimoji="0" lang="pl-PL" altLang="pl-PL" sz="2400"/>
              <a:t>b)</a:t>
            </a:r>
          </a:p>
        </p:txBody>
      </p:sp>
      <p:grpSp>
        <p:nvGrpSpPr>
          <p:cNvPr id="20489" name="Group 24"/>
          <p:cNvGrpSpPr>
            <a:grpSpLocks/>
          </p:cNvGrpSpPr>
          <p:nvPr/>
        </p:nvGrpSpPr>
        <p:grpSpPr bwMode="auto">
          <a:xfrm>
            <a:off x="5535613" y="5245100"/>
            <a:ext cx="3352800" cy="457200"/>
            <a:chOff x="3264" y="3312"/>
            <a:chExt cx="2112" cy="288"/>
          </a:xfrm>
        </p:grpSpPr>
        <p:sp>
          <p:nvSpPr>
            <p:cNvPr id="20490" name="Rectangle 15"/>
            <p:cNvSpPr>
              <a:spLocks noChangeArrowheads="1"/>
            </p:cNvSpPr>
            <p:nvPr/>
          </p:nvSpPr>
          <p:spPr bwMode="auto">
            <a:xfrm>
              <a:off x="3264" y="3312"/>
              <a:ext cx="672" cy="288"/>
            </a:xfrm>
            <a:prstGeom prst="rect">
              <a:avLst/>
            </a:prstGeom>
            <a:solidFill>
              <a:srgbClr val="DDDDDD"/>
            </a:solidFill>
            <a:ln w="9525">
              <a:solidFill>
                <a:schemeClr val="tx1"/>
              </a:solidFill>
              <a:miter lim="800000"/>
              <a:headEnd/>
              <a:tailEnd/>
            </a:ln>
            <a:effectLst>
              <a:outerShdw dist="107763" dir="2700000" algn="ctr" rotWithShape="0">
                <a:schemeClr val="bg2"/>
              </a:outerShdw>
            </a:effectLst>
          </p:spPr>
          <p:txBody>
            <a:bodyPr wrap="none" anchor="ctr"/>
            <a:lstStyle>
              <a:lvl1pPr>
                <a:spcBef>
                  <a:spcPct val="20000"/>
                </a:spcBef>
                <a:buClr>
                  <a:srgbClr val="3C605F"/>
                </a:buClr>
                <a:buSzPct val="75000"/>
                <a:buFont typeface="Wingdings" pitchFamily="2" charset="2"/>
                <a:buChar char="n"/>
                <a:defRPr kumimoji="1" sz="3200">
                  <a:solidFill>
                    <a:schemeClr val="tx1"/>
                  </a:solidFill>
                  <a:latin typeface="Tahoma" pitchFamily="34" charset="0"/>
                </a:defRPr>
              </a:lvl1pPr>
              <a:lvl2pPr marL="742950" indent="-285750">
                <a:spcBef>
                  <a:spcPct val="20000"/>
                </a:spcBef>
                <a:buClr>
                  <a:srgbClr val="3C605F"/>
                </a:buClr>
                <a:buSzPct val="75000"/>
                <a:buFont typeface="Wingdings" pitchFamily="2" charset="2"/>
                <a:buChar char="n"/>
                <a:defRPr kumimoji="1" sz="2800">
                  <a:solidFill>
                    <a:schemeClr val="tx1"/>
                  </a:solidFill>
                  <a:latin typeface="Tahoma" pitchFamily="34" charset="0"/>
                </a:defRPr>
              </a:lvl2pPr>
              <a:lvl3pPr marL="1143000" indent="-228600">
                <a:spcBef>
                  <a:spcPct val="20000"/>
                </a:spcBef>
                <a:buClr>
                  <a:srgbClr val="3C605F"/>
                </a:buClr>
                <a:buSzPct val="75000"/>
                <a:buFont typeface="Wingdings" pitchFamily="2" charset="2"/>
                <a:buChar char="n"/>
                <a:defRPr kumimoji="1" sz="2400">
                  <a:solidFill>
                    <a:schemeClr val="tx1"/>
                  </a:solidFill>
                  <a:latin typeface="Tahoma" pitchFamily="34" charset="0"/>
                </a:defRPr>
              </a:lvl3pPr>
              <a:lvl4pPr marL="1600200" indent="-228600">
                <a:spcBef>
                  <a:spcPct val="20000"/>
                </a:spcBef>
                <a:buClr>
                  <a:srgbClr val="3C605F"/>
                </a:buClr>
                <a:buSzPct val="75000"/>
                <a:buFont typeface="Wingdings" pitchFamily="2" charset="2"/>
                <a:buChar char="n"/>
                <a:defRPr kumimoji="1" sz="2000">
                  <a:solidFill>
                    <a:schemeClr val="tx1"/>
                  </a:solidFill>
                  <a:latin typeface="Tahoma" pitchFamily="34" charset="0"/>
                </a:defRPr>
              </a:lvl4pPr>
              <a:lvl5pPr marL="2057400" indent="-228600">
                <a:spcBef>
                  <a:spcPct val="20000"/>
                </a:spcBef>
                <a:buClr>
                  <a:srgbClr val="3C605F"/>
                </a:buClr>
                <a:buSzPct val="75000"/>
                <a:buFont typeface="Wingdings" pitchFamily="2" charset="2"/>
                <a:buChar char="n"/>
                <a:defRPr kumimoji="1" sz="2000">
                  <a:solidFill>
                    <a:schemeClr val="tx1"/>
                  </a:solidFill>
                  <a:latin typeface="Tahoma" pitchFamily="34" charset="0"/>
                </a:defRPr>
              </a:lvl5pPr>
              <a:lvl6pPr marL="25146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6pPr>
              <a:lvl7pPr marL="29718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7pPr>
              <a:lvl8pPr marL="34290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8pPr>
              <a:lvl9pPr marL="38862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9pPr>
            </a:lstStyle>
            <a:p>
              <a:pPr algn="ctr">
                <a:spcBef>
                  <a:spcPct val="0"/>
                </a:spcBef>
                <a:buClrTx/>
                <a:buSzTx/>
                <a:buFontTx/>
                <a:buNone/>
              </a:pPr>
              <a:r>
                <a:rPr kumimoji="0" lang="pl-PL" altLang="pl-PL" sz="1800"/>
                <a:t>Student</a:t>
              </a:r>
            </a:p>
          </p:txBody>
        </p:sp>
        <p:sp>
          <p:nvSpPr>
            <p:cNvPr id="20491" name="Rectangle 16"/>
            <p:cNvSpPr>
              <a:spLocks noChangeArrowheads="1"/>
            </p:cNvSpPr>
            <p:nvPr/>
          </p:nvSpPr>
          <p:spPr bwMode="auto">
            <a:xfrm>
              <a:off x="4656" y="3312"/>
              <a:ext cx="720" cy="288"/>
            </a:xfrm>
            <a:prstGeom prst="rect">
              <a:avLst/>
            </a:prstGeom>
            <a:solidFill>
              <a:srgbClr val="DDDDDD"/>
            </a:solidFill>
            <a:ln w="9525">
              <a:solidFill>
                <a:schemeClr val="tx1"/>
              </a:solidFill>
              <a:miter lim="800000"/>
              <a:headEnd/>
              <a:tailEnd/>
            </a:ln>
            <a:effectLst>
              <a:outerShdw dist="107763" dir="2700000" algn="ctr" rotWithShape="0">
                <a:schemeClr val="bg2"/>
              </a:outerShdw>
            </a:effectLst>
          </p:spPr>
          <p:txBody>
            <a:bodyPr wrap="none" anchor="ctr"/>
            <a:lstStyle>
              <a:lvl1pPr>
                <a:spcBef>
                  <a:spcPct val="20000"/>
                </a:spcBef>
                <a:buClr>
                  <a:srgbClr val="3C605F"/>
                </a:buClr>
                <a:buSzPct val="75000"/>
                <a:buFont typeface="Wingdings" pitchFamily="2" charset="2"/>
                <a:buChar char="n"/>
                <a:defRPr kumimoji="1" sz="3200">
                  <a:solidFill>
                    <a:schemeClr val="tx1"/>
                  </a:solidFill>
                  <a:latin typeface="Tahoma" pitchFamily="34" charset="0"/>
                </a:defRPr>
              </a:lvl1pPr>
              <a:lvl2pPr marL="742950" indent="-285750">
                <a:spcBef>
                  <a:spcPct val="20000"/>
                </a:spcBef>
                <a:buClr>
                  <a:srgbClr val="3C605F"/>
                </a:buClr>
                <a:buSzPct val="75000"/>
                <a:buFont typeface="Wingdings" pitchFamily="2" charset="2"/>
                <a:buChar char="n"/>
                <a:defRPr kumimoji="1" sz="2800">
                  <a:solidFill>
                    <a:schemeClr val="tx1"/>
                  </a:solidFill>
                  <a:latin typeface="Tahoma" pitchFamily="34" charset="0"/>
                </a:defRPr>
              </a:lvl2pPr>
              <a:lvl3pPr marL="1143000" indent="-228600">
                <a:spcBef>
                  <a:spcPct val="20000"/>
                </a:spcBef>
                <a:buClr>
                  <a:srgbClr val="3C605F"/>
                </a:buClr>
                <a:buSzPct val="75000"/>
                <a:buFont typeface="Wingdings" pitchFamily="2" charset="2"/>
                <a:buChar char="n"/>
                <a:defRPr kumimoji="1" sz="2400">
                  <a:solidFill>
                    <a:schemeClr val="tx1"/>
                  </a:solidFill>
                  <a:latin typeface="Tahoma" pitchFamily="34" charset="0"/>
                </a:defRPr>
              </a:lvl3pPr>
              <a:lvl4pPr marL="1600200" indent="-228600">
                <a:spcBef>
                  <a:spcPct val="20000"/>
                </a:spcBef>
                <a:buClr>
                  <a:srgbClr val="3C605F"/>
                </a:buClr>
                <a:buSzPct val="75000"/>
                <a:buFont typeface="Wingdings" pitchFamily="2" charset="2"/>
                <a:buChar char="n"/>
                <a:defRPr kumimoji="1" sz="2000">
                  <a:solidFill>
                    <a:schemeClr val="tx1"/>
                  </a:solidFill>
                  <a:latin typeface="Tahoma" pitchFamily="34" charset="0"/>
                </a:defRPr>
              </a:lvl4pPr>
              <a:lvl5pPr marL="2057400" indent="-228600">
                <a:spcBef>
                  <a:spcPct val="20000"/>
                </a:spcBef>
                <a:buClr>
                  <a:srgbClr val="3C605F"/>
                </a:buClr>
                <a:buSzPct val="75000"/>
                <a:buFont typeface="Wingdings" pitchFamily="2" charset="2"/>
                <a:buChar char="n"/>
                <a:defRPr kumimoji="1" sz="2000">
                  <a:solidFill>
                    <a:schemeClr val="tx1"/>
                  </a:solidFill>
                  <a:latin typeface="Tahoma" pitchFamily="34" charset="0"/>
                </a:defRPr>
              </a:lvl5pPr>
              <a:lvl6pPr marL="25146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6pPr>
              <a:lvl7pPr marL="29718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7pPr>
              <a:lvl8pPr marL="34290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8pPr>
              <a:lvl9pPr marL="38862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9pPr>
            </a:lstStyle>
            <a:p>
              <a:pPr algn="ctr">
                <a:spcBef>
                  <a:spcPct val="0"/>
                </a:spcBef>
                <a:buClrTx/>
                <a:buSzTx/>
                <a:buFontTx/>
                <a:buNone/>
              </a:pPr>
              <a:r>
                <a:rPr kumimoji="0" lang="pl-PL" altLang="pl-PL" sz="1800"/>
                <a:t>Grupa</a:t>
              </a:r>
            </a:p>
          </p:txBody>
        </p:sp>
        <p:cxnSp>
          <p:nvCxnSpPr>
            <p:cNvPr id="20492" name="AutoShape 17"/>
            <p:cNvCxnSpPr>
              <a:cxnSpLocks noChangeShapeType="1"/>
              <a:stCxn id="20490" idx="3"/>
              <a:endCxn id="20491" idx="1"/>
            </p:cNvCxnSpPr>
            <p:nvPr/>
          </p:nvCxnSpPr>
          <p:spPr bwMode="auto">
            <a:xfrm>
              <a:off x="3936" y="3456"/>
              <a:ext cx="720" cy="0"/>
            </a:xfrm>
            <a:prstGeom prst="straightConnector1">
              <a:avLst/>
            </a:prstGeom>
            <a:noFill/>
            <a:ln w="9525">
              <a:solidFill>
                <a:schemeClr val="tx1"/>
              </a:solidFill>
              <a:round/>
              <a:headEnd/>
              <a:tailEnd/>
            </a:ln>
            <a:extLst>
              <a:ext uri="{909E8E84-426E-40DD-AFC4-6F175D3DCCD1}">
                <a14:hiddenFill xmlns:a14="http://schemas.microsoft.com/office/drawing/2010/main">
                  <a:noFill/>
                </a14:hiddenFill>
              </a:ext>
            </a:extLst>
          </p:spPr>
        </p:cxnSp>
        <p:sp>
          <p:nvSpPr>
            <p:cNvPr id="20493" name="Line 18"/>
            <p:cNvSpPr>
              <a:spLocks noChangeShapeType="1"/>
            </p:cNvSpPr>
            <p:nvPr/>
          </p:nvSpPr>
          <p:spPr bwMode="auto">
            <a:xfrm>
              <a:off x="3936" y="3360"/>
              <a:ext cx="144"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pl-PL"/>
            </a:p>
          </p:txBody>
        </p:sp>
        <p:sp>
          <p:nvSpPr>
            <p:cNvPr id="20494" name="Line 19"/>
            <p:cNvSpPr>
              <a:spLocks noChangeShapeType="1"/>
            </p:cNvSpPr>
            <p:nvPr/>
          </p:nvSpPr>
          <p:spPr bwMode="auto">
            <a:xfrm flipV="1">
              <a:off x="3936" y="3456"/>
              <a:ext cx="144" cy="96"/>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pl-PL"/>
            </a:p>
          </p:txBody>
        </p:sp>
        <p:sp>
          <p:nvSpPr>
            <p:cNvPr id="20495" name="Line 22"/>
            <p:cNvSpPr>
              <a:spLocks noChangeShapeType="1"/>
            </p:cNvSpPr>
            <p:nvPr/>
          </p:nvSpPr>
          <p:spPr bwMode="auto">
            <a:xfrm>
              <a:off x="4560" y="3360"/>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pl-PL"/>
            </a:p>
          </p:txBody>
        </p:sp>
        <p:sp>
          <p:nvSpPr>
            <p:cNvPr id="20496" name="Line 23"/>
            <p:cNvSpPr>
              <a:spLocks noChangeShapeType="1"/>
            </p:cNvSpPr>
            <p:nvPr/>
          </p:nvSpPr>
          <p:spPr bwMode="auto">
            <a:xfrm>
              <a:off x="4080" y="3360"/>
              <a:ext cx="0" cy="192"/>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pl-PL"/>
            </a:p>
          </p:txBody>
        </p:sp>
      </p:grpSp>
    </p:spTree>
    <p:extLst>
      <p:ext uri="{BB962C8B-B14F-4D97-AF65-F5344CB8AC3E}">
        <p14:creationId xmlns:p14="http://schemas.microsoft.com/office/powerpoint/2010/main" val="411089042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xfrm>
            <a:off x="685800" y="685800"/>
            <a:ext cx="7696200" cy="685800"/>
          </a:xfrm>
        </p:spPr>
        <p:txBody>
          <a:bodyPr>
            <a:normAutofit/>
          </a:bodyPr>
          <a:lstStyle/>
          <a:p>
            <a:pPr eaLnBrk="1" hangingPunct="1"/>
            <a:r>
              <a:rPr lang="pl-PL" altLang="pl-PL" sz="4000" dirty="0" smtClean="0"/>
              <a:t>Liczebność związku ENCJI</a:t>
            </a:r>
          </a:p>
        </p:txBody>
      </p:sp>
      <p:sp>
        <p:nvSpPr>
          <p:cNvPr id="21507" name="Text Box 3"/>
          <p:cNvSpPr txBox="1">
            <a:spLocks noChangeArrowheads="1"/>
          </p:cNvSpPr>
          <p:nvPr/>
        </p:nvSpPr>
        <p:spPr bwMode="auto">
          <a:xfrm>
            <a:off x="838200" y="1600200"/>
            <a:ext cx="7848600" cy="5810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rgbClr val="3C605F"/>
              </a:buClr>
              <a:buSzPct val="75000"/>
              <a:buFont typeface="Wingdings" pitchFamily="2" charset="2"/>
              <a:buChar char="n"/>
              <a:defRPr kumimoji="1" sz="3200">
                <a:solidFill>
                  <a:schemeClr val="tx1"/>
                </a:solidFill>
                <a:latin typeface="Tahoma" pitchFamily="34" charset="0"/>
              </a:defRPr>
            </a:lvl1pPr>
            <a:lvl2pPr marL="742950" indent="-285750">
              <a:spcBef>
                <a:spcPct val="20000"/>
              </a:spcBef>
              <a:buClr>
                <a:srgbClr val="3C605F"/>
              </a:buClr>
              <a:buSzPct val="75000"/>
              <a:buFont typeface="Wingdings" pitchFamily="2" charset="2"/>
              <a:buChar char="n"/>
              <a:defRPr kumimoji="1" sz="2800">
                <a:solidFill>
                  <a:schemeClr val="tx1"/>
                </a:solidFill>
                <a:latin typeface="Tahoma" pitchFamily="34" charset="0"/>
              </a:defRPr>
            </a:lvl2pPr>
            <a:lvl3pPr marL="1143000" indent="-228600">
              <a:spcBef>
                <a:spcPct val="20000"/>
              </a:spcBef>
              <a:buClr>
                <a:srgbClr val="3C605F"/>
              </a:buClr>
              <a:buSzPct val="75000"/>
              <a:buFont typeface="Wingdings" pitchFamily="2" charset="2"/>
              <a:buChar char="n"/>
              <a:defRPr kumimoji="1" sz="2400">
                <a:solidFill>
                  <a:schemeClr val="tx1"/>
                </a:solidFill>
                <a:latin typeface="Tahoma" pitchFamily="34" charset="0"/>
              </a:defRPr>
            </a:lvl3pPr>
            <a:lvl4pPr marL="1600200" indent="-228600">
              <a:spcBef>
                <a:spcPct val="20000"/>
              </a:spcBef>
              <a:buClr>
                <a:srgbClr val="3C605F"/>
              </a:buClr>
              <a:buSzPct val="75000"/>
              <a:buFont typeface="Wingdings" pitchFamily="2" charset="2"/>
              <a:buChar char="n"/>
              <a:defRPr kumimoji="1" sz="2000">
                <a:solidFill>
                  <a:schemeClr val="tx1"/>
                </a:solidFill>
                <a:latin typeface="Tahoma" pitchFamily="34" charset="0"/>
              </a:defRPr>
            </a:lvl4pPr>
            <a:lvl5pPr marL="2057400" indent="-228600">
              <a:spcBef>
                <a:spcPct val="20000"/>
              </a:spcBef>
              <a:buClr>
                <a:srgbClr val="3C605F"/>
              </a:buClr>
              <a:buSzPct val="75000"/>
              <a:buFont typeface="Wingdings" pitchFamily="2" charset="2"/>
              <a:buChar char="n"/>
              <a:defRPr kumimoji="1" sz="2000">
                <a:solidFill>
                  <a:schemeClr val="tx1"/>
                </a:solidFill>
                <a:latin typeface="Tahoma" pitchFamily="34" charset="0"/>
              </a:defRPr>
            </a:lvl5pPr>
            <a:lvl6pPr marL="25146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6pPr>
            <a:lvl7pPr marL="29718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7pPr>
            <a:lvl8pPr marL="34290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8pPr>
            <a:lvl9pPr marL="38862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9pPr>
          </a:lstStyle>
          <a:p>
            <a:pPr eaLnBrk="1" hangingPunct="1">
              <a:spcBef>
                <a:spcPct val="0"/>
              </a:spcBef>
              <a:buClrTx/>
              <a:buSzTx/>
              <a:buFontTx/>
              <a:buNone/>
            </a:pPr>
            <a:r>
              <a:rPr kumimoji="0" lang="pl-PL" altLang="pl-PL" sz="1600" b="1"/>
              <a:t>Liczebność (stopień) związku encji </a:t>
            </a:r>
            <a:r>
              <a:rPr kumimoji="0" lang="pl-PL" altLang="pl-PL" sz="1600"/>
              <a:t>określa liczbę instancji biorących udział w danym związku. Rozróżnia się związki:</a:t>
            </a:r>
          </a:p>
        </p:txBody>
      </p:sp>
      <p:sp>
        <p:nvSpPr>
          <p:cNvPr id="21508" name="Text Box 4"/>
          <p:cNvSpPr txBox="1">
            <a:spLocks noChangeArrowheads="1"/>
          </p:cNvSpPr>
          <p:nvPr/>
        </p:nvSpPr>
        <p:spPr bwMode="auto">
          <a:xfrm>
            <a:off x="838200" y="2152650"/>
            <a:ext cx="3733800" cy="42481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93675" indent="-193675">
              <a:spcBef>
                <a:spcPct val="20000"/>
              </a:spcBef>
              <a:buClr>
                <a:srgbClr val="3C605F"/>
              </a:buClr>
              <a:buSzPct val="75000"/>
              <a:buFont typeface="Wingdings" pitchFamily="2" charset="2"/>
              <a:buChar char="n"/>
              <a:defRPr kumimoji="1" sz="3200">
                <a:solidFill>
                  <a:schemeClr val="tx1"/>
                </a:solidFill>
                <a:latin typeface="Tahoma" pitchFamily="34" charset="0"/>
              </a:defRPr>
            </a:lvl1pPr>
            <a:lvl2pPr marL="742950" indent="-285750">
              <a:spcBef>
                <a:spcPct val="20000"/>
              </a:spcBef>
              <a:buClr>
                <a:srgbClr val="3C605F"/>
              </a:buClr>
              <a:buSzPct val="75000"/>
              <a:buFont typeface="Wingdings" pitchFamily="2" charset="2"/>
              <a:buChar char="n"/>
              <a:defRPr kumimoji="1" sz="2800">
                <a:solidFill>
                  <a:schemeClr val="tx1"/>
                </a:solidFill>
                <a:latin typeface="Tahoma" pitchFamily="34" charset="0"/>
              </a:defRPr>
            </a:lvl2pPr>
            <a:lvl3pPr marL="1143000" indent="-228600">
              <a:spcBef>
                <a:spcPct val="20000"/>
              </a:spcBef>
              <a:buClr>
                <a:srgbClr val="3C605F"/>
              </a:buClr>
              <a:buSzPct val="75000"/>
              <a:buFont typeface="Wingdings" pitchFamily="2" charset="2"/>
              <a:buChar char="n"/>
              <a:defRPr kumimoji="1" sz="2400">
                <a:solidFill>
                  <a:schemeClr val="tx1"/>
                </a:solidFill>
                <a:latin typeface="Tahoma" pitchFamily="34" charset="0"/>
              </a:defRPr>
            </a:lvl3pPr>
            <a:lvl4pPr marL="1600200" indent="-228600">
              <a:spcBef>
                <a:spcPct val="20000"/>
              </a:spcBef>
              <a:buClr>
                <a:srgbClr val="3C605F"/>
              </a:buClr>
              <a:buSzPct val="75000"/>
              <a:buFont typeface="Wingdings" pitchFamily="2" charset="2"/>
              <a:buChar char="n"/>
              <a:defRPr kumimoji="1" sz="2000">
                <a:solidFill>
                  <a:schemeClr val="tx1"/>
                </a:solidFill>
                <a:latin typeface="Tahoma" pitchFamily="34" charset="0"/>
              </a:defRPr>
            </a:lvl4pPr>
            <a:lvl5pPr marL="2057400" indent="-228600">
              <a:spcBef>
                <a:spcPct val="20000"/>
              </a:spcBef>
              <a:buClr>
                <a:srgbClr val="3C605F"/>
              </a:buClr>
              <a:buSzPct val="75000"/>
              <a:buFont typeface="Wingdings" pitchFamily="2" charset="2"/>
              <a:buChar char="n"/>
              <a:defRPr kumimoji="1" sz="2000">
                <a:solidFill>
                  <a:schemeClr val="tx1"/>
                </a:solidFill>
                <a:latin typeface="Tahoma" pitchFamily="34" charset="0"/>
              </a:defRPr>
            </a:lvl5pPr>
            <a:lvl6pPr marL="25146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6pPr>
            <a:lvl7pPr marL="29718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7pPr>
            <a:lvl8pPr marL="34290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8pPr>
            <a:lvl9pPr marL="38862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9pPr>
          </a:lstStyle>
          <a:p>
            <a:pPr eaLnBrk="1" hangingPunct="1">
              <a:spcBef>
                <a:spcPct val="0"/>
              </a:spcBef>
              <a:buClrTx/>
              <a:buSzTx/>
              <a:buFontTx/>
              <a:buChar char="-"/>
            </a:pPr>
            <a:r>
              <a:rPr kumimoji="0" lang="pl-PL" altLang="pl-PL" sz="1600" b="1" dirty="0" err="1"/>
              <a:t>jednojednoznaczne</a:t>
            </a:r>
            <a:r>
              <a:rPr kumimoji="0" lang="pl-PL" altLang="pl-PL" sz="1600" b="1" dirty="0"/>
              <a:t> (jeden-do-jeden, 1:1)</a:t>
            </a:r>
            <a:r>
              <a:rPr kumimoji="0" lang="pl-PL" altLang="pl-PL" sz="1600" dirty="0"/>
              <a:t> – każdej instancji pierwszej encji odpowiada dokładnie jedna instancja drugiej encji i odwrotnie;</a:t>
            </a:r>
          </a:p>
          <a:p>
            <a:pPr eaLnBrk="1" hangingPunct="1">
              <a:spcBef>
                <a:spcPct val="0"/>
              </a:spcBef>
              <a:buClrTx/>
              <a:buSzTx/>
              <a:buFontTx/>
              <a:buChar char="-"/>
            </a:pPr>
            <a:r>
              <a:rPr kumimoji="0" lang="pl-PL" altLang="pl-PL" sz="1600" b="1" dirty="0"/>
              <a:t>jednoznaczne (jeden-do-wiele, 1:M)</a:t>
            </a:r>
            <a:r>
              <a:rPr kumimoji="0" lang="pl-PL" altLang="pl-PL" sz="1600" dirty="0"/>
              <a:t> – każdej instancji pierwszej encji odpowiada M instancji drugiej encji, ale każdej instancji drugiej encji odpowiada tylko jedna instancja pierwszej encji;</a:t>
            </a:r>
          </a:p>
          <a:p>
            <a:pPr eaLnBrk="1" hangingPunct="1">
              <a:spcBef>
                <a:spcPct val="0"/>
              </a:spcBef>
              <a:buClrTx/>
              <a:buSzTx/>
              <a:buFontTx/>
              <a:buChar char="-"/>
            </a:pPr>
            <a:r>
              <a:rPr kumimoji="0" lang="pl-PL" altLang="pl-PL" sz="1600" b="1" dirty="0"/>
              <a:t>wieloznaczne (wiele-do-wiele, M:N)</a:t>
            </a:r>
            <a:r>
              <a:rPr kumimoji="0" lang="pl-PL" altLang="pl-PL" sz="1600" dirty="0"/>
              <a:t> – każdej instancji pierwszej encji odpowiada M instancji drugiej encji, a każdej instancji drugiej encji odpowiada N instancji pierwszej encji.</a:t>
            </a:r>
          </a:p>
        </p:txBody>
      </p:sp>
      <p:sp>
        <p:nvSpPr>
          <p:cNvPr id="21509" name="Rectangle 11"/>
          <p:cNvSpPr>
            <a:spLocks noChangeArrowheads="1"/>
          </p:cNvSpPr>
          <p:nvPr/>
        </p:nvSpPr>
        <p:spPr bwMode="auto">
          <a:xfrm>
            <a:off x="4953000" y="2590800"/>
            <a:ext cx="1066800" cy="457200"/>
          </a:xfrm>
          <a:prstGeom prst="rect">
            <a:avLst/>
          </a:prstGeom>
          <a:solidFill>
            <a:srgbClr val="EAEAEA"/>
          </a:solidFill>
          <a:ln w="9525">
            <a:solidFill>
              <a:schemeClr val="tx1"/>
            </a:solidFill>
            <a:miter lim="800000"/>
            <a:headEnd/>
            <a:tailEnd/>
          </a:ln>
          <a:effectLst>
            <a:outerShdw dist="107763" dir="2700000" algn="ctr" rotWithShape="0">
              <a:schemeClr val="bg2"/>
            </a:outerShdw>
          </a:effectLst>
        </p:spPr>
        <p:txBody>
          <a:bodyPr wrap="none" anchor="ctr"/>
          <a:lstStyle>
            <a:lvl1pPr>
              <a:spcBef>
                <a:spcPct val="20000"/>
              </a:spcBef>
              <a:buClr>
                <a:srgbClr val="3C605F"/>
              </a:buClr>
              <a:buSzPct val="75000"/>
              <a:buFont typeface="Wingdings" pitchFamily="2" charset="2"/>
              <a:buChar char="n"/>
              <a:defRPr kumimoji="1" sz="3200">
                <a:solidFill>
                  <a:schemeClr val="tx1"/>
                </a:solidFill>
                <a:latin typeface="Tahoma" pitchFamily="34" charset="0"/>
              </a:defRPr>
            </a:lvl1pPr>
            <a:lvl2pPr marL="742950" indent="-285750">
              <a:spcBef>
                <a:spcPct val="20000"/>
              </a:spcBef>
              <a:buClr>
                <a:srgbClr val="3C605F"/>
              </a:buClr>
              <a:buSzPct val="75000"/>
              <a:buFont typeface="Wingdings" pitchFamily="2" charset="2"/>
              <a:buChar char="n"/>
              <a:defRPr kumimoji="1" sz="2800">
                <a:solidFill>
                  <a:schemeClr val="tx1"/>
                </a:solidFill>
                <a:latin typeface="Tahoma" pitchFamily="34" charset="0"/>
              </a:defRPr>
            </a:lvl2pPr>
            <a:lvl3pPr marL="1143000" indent="-228600">
              <a:spcBef>
                <a:spcPct val="20000"/>
              </a:spcBef>
              <a:buClr>
                <a:srgbClr val="3C605F"/>
              </a:buClr>
              <a:buSzPct val="75000"/>
              <a:buFont typeface="Wingdings" pitchFamily="2" charset="2"/>
              <a:buChar char="n"/>
              <a:defRPr kumimoji="1" sz="2400">
                <a:solidFill>
                  <a:schemeClr val="tx1"/>
                </a:solidFill>
                <a:latin typeface="Tahoma" pitchFamily="34" charset="0"/>
              </a:defRPr>
            </a:lvl3pPr>
            <a:lvl4pPr marL="1600200" indent="-228600">
              <a:spcBef>
                <a:spcPct val="20000"/>
              </a:spcBef>
              <a:buClr>
                <a:srgbClr val="3C605F"/>
              </a:buClr>
              <a:buSzPct val="75000"/>
              <a:buFont typeface="Wingdings" pitchFamily="2" charset="2"/>
              <a:buChar char="n"/>
              <a:defRPr kumimoji="1" sz="2000">
                <a:solidFill>
                  <a:schemeClr val="tx1"/>
                </a:solidFill>
                <a:latin typeface="Tahoma" pitchFamily="34" charset="0"/>
              </a:defRPr>
            </a:lvl4pPr>
            <a:lvl5pPr marL="2057400" indent="-228600">
              <a:spcBef>
                <a:spcPct val="20000"/>
              </a:spcBef>
              <a:buClr>
                <a:srgbClr val="3C605F"/>
              </a:buClr>
              <a:buSzPct val="75000"/>
              <a:buFont typeface="Wingdings" pitchFamily="2" charset="2"/>
              <a:buChar char="n"/>
              <a:defRPr kumimoji="1" sz="2000">
                <a:solidFill>
                  <a:schemeClr val="tx1"/>
                </a:solidFill>
                <a:latin typeface="Tahoma" pitchFamily="34" charset="0"/>
              </a:defRPr>
            </a:lvl5pPr>
            <a:lvl6pPr marL="25146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6pPr>
            <a:lvl7pPr marL="29718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7pPr>
            <a:lvl8pPr marL="34290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8pPr>
            <a:lvl9pPr marL="38862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9pPr>
          </a:lstStyle>
          <a:p>
            <a:pPr algn="ctr">
              <a:spcBef>
                <a:spcPct val="0"/>
              </a:spcBef>
              <a:buClrTx/>
              <a:buSzTx/>
              <a:buFontTx/>
              <a:buNone/>
            </a:pPr>
            <a:r>
              <a:rPr kumimoji="0" lang="pl-PL" altLang="pl-PL" sz="1800"/>
              <a:t>Student</a:t>
            </a:r>
          </a:p>
        </p:txBody>
      </p:sp>
      <p:sp>
        <p:nvSpPr>
          <p:cNvPr id="21510" name="Rectangle 12"/>
          <p:cNvSpPr>
            <a:spLocks noChangeArrowheads="1"/>
          </p:cNvSpPr>
          <p:nvPr/>
        </p:nvSpPr>
        <p:spPr bwMode="auto">
          <a:xfrm>
            <a:off x="7162800" y="2590800"/>
            <a:ext cx="1143000" cy="457200"/>
          </a:xfrm>
          <a:prstGeom prst="rect">
            <a:avLst/>
          </a:prstGeom>
          <a:solidFill>
            <a:srgbClr val="EAEAEA"/>
          </a:solidFill>
          <a:ln w="9525">
            <a:solidFill>
              <a:schemeClr val="tx1"/>
            </a:solidFill>
            <a:miter lim="800000"/>
            <a:headEnd/>
            <a:tailEnd/>
          </a:ln>
          <a:effectLst>
            <a:outerShdw dist="107763" dir="2700000" algn="ctr" rotWithShape="0">
              <a:schemeClr val="bg2"/>
            </a:outerShdw>
          </a:effectLst>
        </p:spPr>
        <p:txBody>
          <a:bodyPr wrap="none" anchor="ctr"/>
          <a:lstStyle>
            <a:lvl1pPr>
              <a:spcBef>
                <a:spcPct val="20000"/>
              </a:spcBef>
              <a:buClr>
                <a:srgbClr val="3C605F"/>
              </a:buClr>
              <a:buSzPct val="75000"/>
              <a:buFont typeface="Wingdings" pitchFamily="2" charset="2"/>
              <a:buChar char="n"/>
              <a:defRPr kumimoji="1" sz="3200">
                <a:solidFill>
                  <a:schemeClr val="tx1"/>
                </a:solidFill>
                <a:latin typeface="Tahoma" pitchFamily="34" charset="0"/>
              </a:defRPr>
            </a:lvl1pPr>
            <a:lvl2pPr marL="742950" indent="-285750">
              <a:spcBef>
                <a:spcPct val="20000"/>
              </a:spcBef>
              <a:buClr>
                <a:srgbClr val="3C605F"/>
              </a:buClr>
              <a:buSzPct val="75000"/>
              <a:buFont typeface="Wingdings" pitchFamily="2" charset="2"/>
              <a:buChar char="n"/>
              <a:defRPr kumimoji="1" sz="2800">
                <a:solidFill>
                  <a:schemeClr val="tx1"/>
                </a:solidFill>
                <a:latin typeface="Tahoma" pitchFamily="34" charset="0"/>
              </a:defRPr>
            </a:lvl2pPr>
            <a:lvl3pPr marL="1143000" indent="-228600">
              <a:spcBef>
                <a:spcPct val="20000"/>
              </a:spcBef>
              <a:buClr>
                <a:srgbClr val="3C605F"/>
              </a:buClr>
              <a:buSzPct val="75000"/>
              <a:buFont typeface="Wingdings" pitchFamily="2" charset="2"/>
              <a:buChar char="n"/>
              <a:defRPr kumimoji="1" sz="2400">
                <a:solidFill>
                  <a:schemeClr val="tx1"/>
                </a:solidFill>
                <a:latin typeface="Tahoma" pitchFamily="34" charset="0"/>
              </a:defRPr>
            </a:lvl3pPr>
            <a:lvl4pPr marL="1600200" indent="-228600">
              <a:spcBef>
                <a:spcPct val="20000"/>
              </a:spcBef>
              <a:buClr>
                <a:srgbClr val="3C605F"/>
              </a:buClr>
              <a:buSzPct val="75000"/>
              <a:buFont typeface="Wingdings" pitchFamily="2" charset="2"/>
              <a:buChar char="n"/>
              <a:defRPr kumimoji="1" sz="2000">
                <a:solidFill>
                  <a:schemeClr val="tx1"/>
                </a:solidFill>
                <a:latin typeface="Tahoma" pitchFamily="34" charset="0"/>
              </a:defRPr>
            </a:lvl4pPr>
            <a:lvl5pPr marL="2057400" indent="-228600">
              <a:spcBef>
                <a:spcPct val="20000"/>
              </a:spcBef>
              <a:buClr>
                <a:srgbClr val="3C605F"/>
              </a:buClr>
              <a:buSzPct val="75000"/>
              <a:buFont typeface="Wingdings" pitchFamily="2" charset="2"/>
              <a:buChar char="n"/>
              <a:defRPr kumimoji="1" sz="2000">
                <a:solidFill>
                  <a:schemeClr val="tx1"/>
                </a:solidFill>
                <a:latin typeface="Tahoma" pitchFamily="34" charset="0"/>
              </a:defRPr>
            </a:lvl5pPr>
            <a:lvl6pPr marL="25146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6pPr>
            <a:lvl7pPr marL="29718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7pPr>
            <a:lvl8pPr marL="34290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8pPr>
            <a:lvl9pPr marL="38862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9pPr>
          </a:lstStyle>
          <a:p>
            <a:pPr algn="ctr">
              <a:spcBef>
                <a:spcPct val="0"/>
              </a:spcBef>
              <a:buClrTx/>
              <a:buSzTx/>
              <a:buFontTx/>
              <a:buNone/>
            </a:pPr>
            <a:r>
              <a:rPr kumimoji="0" lang="pl-PL" altLang="pl-PL" sz="1800"/>
              <a:t>Dyplom</a:t>
            </a:r>
          </a:p>
        </p:txBody>
      </p:sp>
      <p:cxnSp>
        <p:nvCxnSpPr>
          <p:cNvPr id="21511" name="AutoShape 13"/>
          <p:cNvCxnSpPr>
            <a:cxnSpLocks noChangeShapeType="1"/>
            <a:stCxn id="21509" idx="3"/>
            <a:endCxn id="21510" idx="1"/>
          </p:cNvCxnSpPr>
          <p:nvPr/>
        </p:nvCxnSpPr>
        <p:spPr bwMode="auto">
          <a:xfrm>
            <a:off x="6019800" y="2819400"/>
            <a:ext cx="1143000" cy="0"/>
          </a:xfrm>
          <a:prstGeom prst="straightConnector1">
            <a:avLst/>
          </a:prstGeom>
          <a:noFill/>
          <a:ln w="9525">
            <a:solidFill>
              <a:schemeClr val="tx1"/>
            </a:solidFill>
            <a:round/>
            <a:headEnd/>
            <a:tailEnd/>
          </a:ln>
          <a:extLst>
            <a:ext uri="{909E8E84-426E-40DD-AFC4-6F175D3DCCD1}">
              <a14:hiddenFill xmlns:a14="http://schemas.microsoft.com/office/drawing/2010/main">
                <a:noFill/>
              </a14:hiddenFill>
            </a:ext>
          </a:extLst>
        </p:spPr>
      </p:cxnSp>
      <p:sp>
        <p:nvSpPr>
          <p:cNvPr id="21512" name="Line 22"/>
          <p:cNvSpPr>
            <a:spLocks noChangeShapeType="1"/>
          </p:cNvSpPr>
          <p:nvPr/>
        </p:nvSpPr>
        <p:spPr bwMode="auto">
          <a:xfrm>
            <a:off x="6248400" y="2743200"/>
            <a:ext cx="0" cy="1524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pl-PL"/>
          </a:p>
        </p:txBody>
      </p:sp>
      <p:sp>
        <p:nvSpPr>
          <p:cNvPr id="21513" name="Line 23"/>
          <p:cNvSpPr>
            <a:spLocks noChangeShapeType="1"/>
          </p:cNvSpPr>
          <p:nvPr/>
        </p:nvSpPr>
        <p:spPr bwMode="auto">
          <a:xfrm>
            <a:off x="7010400" y="2743200"/>
            <a:ext cx="0" cy="1524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lstStyle/>
          <a:p>
            <a:endParaRPr lang="pl-PL"/>
          </a:p>
        </p:txBody>
      </p:sp>
      <p:grpSp>
        <p:nvGrpSpPr>
          <p:cNvPr id="21514" name="Group 29"/>
          <p:cNvGrpSpPr>
            <a:grpSpLocks/>
          </p:cNvGrpSpPr>
          <p:nvPr/>
        </p:nvGrpSpPr>
        <p:grpSpPr bwMode="auto">
          <a:xfrm>
            <a:off x="4953000" y="3886200"/>
            <a:ext cx="3352800" cy="457200"/>
            <a:chOff x="3120" y="2448"/>
            <a:chExt cx="2112" cy="288"/>
          </a:xfrm>
          <a:solidFill>
            <a:srgbClr val="EAEAEA"/>
          </a:solidFill>
        </p:grpSpPr>
        <p:sp>
          <p:nvSpPr>
            <p:cNvPr id="21526" name="Rectangle 6"/>
            <p:cNvSpPr>
              <a:spLocks noChangeArrowheads="1"/>
            </p:cNvSpPr>
            <p:nvPr/>
          </p:nvSpPr>
          <p:spPr bwMode="auto">
            <a:xfrm>
              <a:off x="3120" y="2448"/>
              <a:ext cx="672" cy="288"/>
            </a:xfrm>
            <a:prstGeom prst="rect">
              <a:avLst/>
            </a:prstGeom>
            <a:grpFill/>
            <a:ln w="9525">
              <a:solidFill>
                <a:schemeClr val="tx1"/>
              </a:solidFill>
              <a:miter lim="800000"/>
              <a:headEnd/>
              <a:tailEnd/>
            </a:ln>
            <a:effectLst>
              <a:outerShdw dist="107763" dir="2700000" algn="ctr" rotWithShape="0">
                <a:schemeClr val="bg2"/>
              </a:outerShdw>
            </a:effectLst>
          </p:spPr>
          <p:txBody>
            <a:bodyPr wrap="none" anchor="ctr"/>
            <a:lstStyle>
              <a:lvl1pPr>
                <a:spcBef>
                  <a:spcPct val="20000"/>
                </a:spcBef>
                <a:buClr>
                  <a:srgbClr val="3C605F"/>
                </a:buClr>
                <a:buSzPct val="75000"/>
                <a:buFont typeface="Wingdings" pitchFamily="2" charset="2"/>
                <a:buChar char="n"/>
                <a:defRPr kumimoji="1" sz="3200">
                  <a:solidFill>
                    <a:schemeClr val="tx1"/>
                  </a:solidFill>
                  <a:latin typeface="Tahoma" pitchFamily="34" charset="0"/>
                </a:defRPr>
              </a:lvl1pPr>
              <a:lvl2pPr marL="742950" indent="-285750">
                <a:spcBef>
                  <a:spcPct val="20000"/>
                </a:spcBef>
                <a:buClr>
                  <a:srgbClr val="3C605F"/>
                </a:buClr>
                <a:buSzPct val="75000"/>
                <a:buFont typeface="Wingdings" pitchFamily="2" charset="2"/>
                <a:buChar char="n"/>
                <a:defRPr kumimoji="1" sz="2800">
                  <a:solidFill>
                    <a:schemeClr val="tx1"/>
                  </a:solidFill>
                  <a:latin typeface="Tahoma" pitchFamily="34" charset="0"/>
                </a:defRPr>
              </a:lvl2pPr>
              <a:lvl3pPr marL="1143000" indent="-228600">
                <a:spcBef>
                  <a:spcPct val="20000"/>
                </a:spcBef>
                <a:buClr>
                  <a:srgbClr val="3C605F"/>
                </a:buClr>
                <a:buSzPct val="75000"/>
                <a:buFont typeface="Wingdings" pitchFamily="2" charset="2"/>
                <a:buChar char="n"/>
                <a:defRPr kumimoji="1" sz="2400">
                  <a:solidFill>
                    <a:schemeClr val="tx1"/>
                  </a:solidFill>
                  <a:latin typeface="Tahoma" pitchFamily="34" charset="0"/>
                </a:defRPr>
              </a:lvl3pPr>
              <a:lvl4pPr marL="1600200" indent="-228600">
                <a:spcBef>
                  <a:spcPct val="20000"/>
                </a:spcBef>
                <a:buClr>
                  <a:srgbClr val="3C605F"/>
                </a:buClr>
                <a:buSzPct val="75000"/>
                <a:buFont typeface="Wingdings" pitchFamily="2" charset="2"/>
                <a:buChar char="n"/>
                <a:defRPr kumimoji="1" sz="2000">
                  <a:solidFill>
                    <a:schemeClr val="tx1"/>
                  </a:solidFill>
                  <a:latin typeface="Tahoma" pitchFamily="34" charset="0"/>
                </a:defRPr>
              </a:lvl4pPr>
              <a:lvl5pPr marL="2057400" indent="-228600">
                <a:spcBef>
                  <a:spcPct val="20000"/>
                </a:spcBef>
                <a:buClr>
                  <a:srgbClr val="3C605F"/>
                </a:buClr>
                <a:buSzPct val="75000"/>
                <a:buFont typeface="Wingdings" pitchFamily="2" charset="2"/>
                <a:buChar char="n"/>
                <a:defRPr kumimoji="1" sz="2000">
                  <a:solidFill>
                    <a:schemeClr val="tx1"/>
                  </a:solidFill>
                  <a:latin typeface="Tahoma" pitchFamily="34" charset="0"/>
                </a:defRPr>
              </a:lvl5pPr>
              <a:lvl6pPr marL="25146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6pPr>
              <a:lvl7pPr marL="29718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7pPr>
              <a:lvl8pPr marL="34290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8pPr>
              <a:lvl9pPr marL="38862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9pPr>
            </a:lstStyle>
            <a:p>
              <a:pPr algn="ctr">
                <a:spcBef>
                  <a:spcPct val="0"/>
                </a:spcBef>
                <a:buClrTx/>
                <a:buSzTx/>
                <a:buFontTx/>
                <a:buNone/>
                <a:defRPr/>
              </a:pPr>
              <a:r>
                <a:rPr kumimoji="0" lang="pl-PL" altLang="pl-PL" sz="1800" smtClean="0"/>
                <a:t>Student</a:t>
              </a:r>
            </a:p>
          </p:txBody>
        </p:sp>
        <p:sp>
          <p:nvSpPr>
            <p:cNvPr id="21527" name="Rectangle 7"/>
            <p:cNvSpPr>
              <a:spLocks noChangeArrowheads="1"/>
            </p:cNvSpPr>
            <p:nvPr/>
          </p:nvSpPr>
          <p:spPr bwMode="auto">
            <a:xfrm>
              <a:off x="4512" y="2448"/>
              <a:ext cx="720" cy="288"/>
            </a:xfrm>
            <a:prstGeom prst="rect">
              <a:avLst/>
            </a:prstGeom>
            <a:grpFill/>
            <a:ln w="9525">
              <a:solidFill>
                <a:schemeClr val="tx1"/>
              </a:solidFill>
              <a:miter lim="800000"/>
              <a:headEnd/>
              <a:tailEnd/>
            </a:ln>
            <a:effectLst>
              <a:outerShdw dist="107763" dir="2700000" algn="ctr" rotWithShape="0">
                <a:schemeClr val="bg2"/>
              </a:outerShdw>
            </a:effectLst>
          </p:spPr>
          <p:txBody>
            <a:bodyPr wrap="none" anchor="ctr"/>
            <a:lstStyle>
              <a:lvl1pPr>
                <a:spcBef>
                  <a:spcPct val="20000"/>
                </a:spcBef>
                <a:buClr>
                  <a:srgbClr val="3C605F"/>
                </a:buClr>
                <a:buSzPct val="75000"/>
                <a:buFont typeface="Wingdings" pitchFamily="2" charset="2"/>
                <a:buChar char="n"/>
                <a:defRPr kumimoji="1" sz="3200">
                  <a:solidFill>
                    <a:schemeClr val="tx1"/>
                  </a:solidFill>
                  <a:latin typeface="Tahoma" pitchFamily="34" charset="0"/>
                </a:defRPr>
              </a:lvl1pPr>
              <a:lvl2pPr marL="742950" indent="-285750">
                <a:spcBef>
                  <a:spcPct val="20000"/>
                </a:spcBef>
                <a:buClr>
                  <a:srgbClr val="3C605F"/>
                </a:buClr>
                <a:buSzPct val="75000"/>
                <a:buFont typeface="Wingdings" pitchFamily="2" charset="2"/>
                <a:buChar char="n"/>
                <a:defRPr kumimoji="1" sz="2800">
                  <a:solidFill>
                    <a:schemeClr val="tx1"/>
                  </a:solidFill>
                  <a:latin typeface="Tahoma" pitchFamily="34" charset="0"/>
                </a:defRPr>
              </a:lvl2pPr>
              <a:lvl3pPr marL="1143000" indent="-228600">
                <a:spcBef>
                  <a:spcPct val="20000"/>
                </a:spcBef>
                <a:buClr>
                  <a:srgbClr val="3C605F"/>
                </a:buClr>
                <a:buSzPct val="75000"/>
                <a:buFont typeface="Wingdings" pitchFamily="2" charset="2"/>
                <a:buChar char="n"/>
                <a:defRPr kumimoji="1" sz="2400">
                  <a:solidFill>
                    <a:schemeClr val="tx1"/>
                  </a:solidFill>
                  <a:latin typeface="Tahoma" pitchFamily="34" charset="0"/>
                </a:defRPr>
              </a:lvl3pPr>
              <a:lvl4pPr marL="1600200" indent="-228600">
                <a:spcBef>
                  <a:spcPct val="20000"/>
                </a:spcBef>
                <a:buClr>
                  <a:srgbClr val="3C605F"/>
                </a:buClr>
                <a:buSzPct val="75000"/>
                <a:buFont typeface="Wingdings" pitchFamily="2" charset="2"/>
                <a:buChar char="n"/>
                <a:defRPr kumimoji="1" sz="2000">
                  <a:solidFill>
                    <a:schemeClr val="tx1"/>
                  </a:solidFill>
                  <a:latin typeface="Tahoma" pitchFamily="34" charset="0"/>
                </a:defRPr>
              </a:lvl4pPr>
              <a:lvl5pPr marL="2057400" indent="-228600">
                <a:spcBef>
                  <a:spcPct val="20000"/>
                </a:spcBef>
                <a:buClr>
                  <a:srgbClr val="3C605F"/>
                </a:buClr>
                <a:buSzPct val="75000"/>
                <a:buFont typeface="Wingdings" pitchFamily="2" charset="2"/>
                <a:buChar char="n"/>
                <a:defRPr kumimoji="1" sz="2000">
                  <a:solidFill>
                    <a:schemeClr val="tx1"/>
                  </a:solidFill>
                  <a:latin typeface="Tahoma" pitchFamily="34" charset="0"/>
                </a:defRPr>
              </a:lvl5pPr>
              <a:lvl6pPr marL="25146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6pPr>
              <a:lvl7pPr marL="29718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7pPr>
              <a:lvl8pPr marL="34290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8pPr>
              <a:lvl9pPr marL="38862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9pPr>
            </a:lstStyle>
            <a:p>
              <a:pPr algn="ctr">
                <a:spcBef>
                  <a:spcPct val="0"/>
                </a:spcBef>
                <a:buClrTx/>
                <a:buSzTx/>
                <a:buFontTx/>
                <a:buNone/>
                <a:defRPr/>
              </a:pPr>
              <a:r>
                <a:rPr kumimoji="0" lang="pl-PL" altLang="pl-PL" sz="1800" smtClean="0"/>
                <a:t>Grupa</a:t>
              </a:r>
            </a:p>
          </p:txBody>
        </p:sp>
        <p:cxnSp>
          <p:nvCxnSpPr>
            <p:cNvPr id="21528" name="AutoShape 8"/>
            <p:cNvCxnSpPr>
              <a:cxnSpLocks noChangeShapeType="1"/>
              <a:stCxn id="21526" idx="3"/>
              <a:endCxn id="21527" idx="1"/>
            </p:cNvCxnSpPr>
            <p:nvPr/>
          </p:nvCxnSpPr>
          <p:spPr bwMode="auto">
            <a:xfrm>
              <a:off x="3792" y="2592"/>
              <a:ext cx="720" cy="0"/>
            </a:xfrm>
            <a:prstGeom prst="straightConnector1">
              <a:avLst/>
            </a:prstGeom>
            <a:grpFill/>
            <a:ln w="9525">
              <a:solidFill>
                <a:schemeClr val="tx1"/>
              </a:solidFill>
              <a:round/>
              <a:headEnd/>
              <a:tailEnd/>
            </a:ln>
            <a:extLst/>
          </p:spPr>
        </p:cxnSp>
        <p:sp>
          <p:nvSpPr>
            <p:cNvPr id="21529" name="Line 9"/>
            <p:cNvSpPr>
              <a:spLocks noChangeShapeType="1"/>
            </p:cNvSpPr>
            <p:nvPr/>
          </p:nvSpPr>
          <p:spPr bwMode="auto">
            <a:xfrm>
              <a:off x="3792" y="2496"/>
              <a:ext cx="144" cy="96"/>
            </a:xfrm>
            <a:prstGeom prst="line">
              <a:avLst/>
            </a:prstGeom>
            <a:grpFill/>
            <a:ln w="9525">
              <a:solidFill>
                <a:schemeClr val="tx1"/>
              </a:solidFill>
              <a:round/>
              <a:headEnd/>
              <a:tailEnd/>
            </a:ln>
            <a:extLst/>
          </p:spPr>
          <p:txBody>
            <a:bodyPr wrap="none"/>
            <a:lstStyle/>
            <a:p>
              <a:pPr>
                <a:defRPr/>
              </a:pPr>
              <a:endParaRPr lang="pl-PL"/>
            </a:p>
          </p:txBody>
        </p:sp>
        <p:sp>
          <p:nvSpPr>
            <p:cNvPr id="21530" name="Line 10"/>
            <p:cNvSpPr>
              <a:spLocks noChangeShapeType="1"/>
            </p:cNvSpPr>
            <p:nvPr/>
          </p:nvSpPr>
          <p:spPr bwMode="auto">
            <a:xfrm flipV="1">
              <a:off x="3792" y="2592"/>
              <a:ext cx="144" cy="96"/>
            </a:xfrm>
            <a:prstGeom prst="line">
              <a:avLst/>
            </a:prstGeom>
            <a:grpFill/>
            <a:ln w="9525">
              <a:solidFill>
                <a:schemeClr val="tx1"/>
              </a:solidFill>
              <a:round/>
              <a:headEnd/>
              <a:tailEnd/>
            </a:ln>
            <a:extLst/>
          </p:spPr>
          <p:txBody>
            <a:bodyPr wrap="none"/>
            <a:lstStyle/>
            <a:p>
              <a:pPr>
                <a:defRPr/>
              </a:pPr>
              <a:endParaRPr lang="pl-PL"/>
            </a:p>
          </p:txBody>
        </p:sp>
        <p:sp>
          <p:nvSpPr>
            <p:cNvPr id="21531" name="Line 25"/>
            <p:cNvSpPr>
              <a:spLocks noChangeShapeType="1"/>
            </p:cNvSpPr>
            <p:nvPr/>
          </p:nvSpPr>
          <p:spPr bwMode="auto">
            <a:xfrm>
              <a:off x="4416" y="2544"/>
              <a:ext cx="0" cy="96"/>
            </a:xfrm>
            <a:prstGeom prst="line">
              <a:avLst/>
            </a:prstGeom>
            <a:grpFill/>
            <a:ln w="9525">
              <a:solidFill>
                <a:schemeClr val="tx1"/>
              </a:solidFill>
              <a:round/>
              <a:headEnd/>
              <a:tailEnd/>
            </a:ln>
            <a:extLst/>
          </p:spPr>
          <p:txBody>
            <a:bodyPr wrap="none"/>
            <a:lstStyle/>
            <a:p>
              <a:pPr>
                <a:defRPr/>
              </a:pPr>
              <a:endParaRPr lang="pl-PL"/>
            </a:p>
          </p:txBody>
        </p:sp>
        <p:sp>
          <p:nvSpPr>
            <p:cNvPr id="21532" name="Line 26"/>
            <p:cNvSpPr>
              <a:spLocks noChangeShapeType="1"/>
            </p:cNvSpPr>
            <p:nvPr/>
          </p:nvSpPr>
          <p:spPr bwMode="auto">
            <a:xfrm>
              <a:off x="3936" y="2544"/>
              <a:ext cx="0" cy="96"/>
            </a:xfrm>
            <a:prstGeom prst="line">
              <a:avLst/>
            </a:prstGeom>
            <a:grpFill/>
            <a:ln w="9525">
              <a:solidFill>
                <a:schemeClr val="tx1"/>
              </a:solidFill>
              <a:round/>
              <a:headEnd/>
              <a:tailEnd/>
            </a:ln>
            <a:extLst/>
          </p:spPr>
          <p:txBody>
            <a:bodyPr wrap="none"/>
            <a:lstStyle/>
            <a:p>
              <a:pPr>
                <a:defRPr/>
              </a:pPr>
              <a:endParaRPr lang="pl-PL"/>
            </a:p>
          </p:txBody>
        </p:sp>
      </p:grpSp>
      <p:grpSp>
        <p:nvGrpSpPr>
          <p:cNvPr id="21515" name="Group 30"/>
          <p:cNvGrpSpPr>
            <a:grpSpLocks/>
          </p:cNvGrpSpPr>
          <p:nvPr/>
        </p:nvGrpSpPr>
        <p:grpSpPr bwMode="auto">
          <a:xfrm>
            <a:off x="4953000" y="5257800"/>
            <a:ext cx="3352800" cy="457200"/>
            <a:chOff x="3120" y="3312"/>
            <a:chExt cx="2112" cy="288"/>
          </a:xfrm>
          <a:solidFill>
            <a:srgbClr val="EAEAEA"/>
          </a:solidFill>
        </p:grpSpPr>
        <p:grpSp>
          <p:nvGrpSpPr>
            <p:cNvPr id="21516" name="Group 14"/>
            <p:cNvGrpSpPr>
              <a:grpSpLocks/>
            </p:cNvGrpSpPr>
            <p:nvPr/>
          </p:nvGrpSpPr>
          <p:grpSpPr bwMode="auto">
            <a:xfrm>
              <a:off x="3120" y="3312"/>
              <a:ext cx="2112" cy="288"/>
              <a:chOff x="3120" y="3312"/>
              <a:chExt cx="2112" cy="288"/>
            </a:xfrm>
            <a:grpFill/>
          </p:grpSpPr>
          <p:sp>
            <p:nvSpPr>
              <p:cNvPr id="21519" name="Rectangle 15"/>
              <p:cNvSpPr>
                <a:spLocks noChangeArrowheads="1"/>
              </p:cNvSpPr>
              <p:nvPr/>
            </p:nvSpPr>
            <p:spPr bwMode="auto">
              <a:xfrm>
                <a:off x="3120" y="3312"/>
                <a:ext cx="672" cy="288"/>
              </a:xfrm>
              <a:prstGeom prst="rect">
                <a:avLst/>
              </a:prstGeom>
              <a:grpFill/>
              <a:ln w="9525">
                <a:solidFill>
                  <a:schemeClr val="tx1"/>
                </a:solidFill>
                <a:miter lim="800000"/>
                <a:headEnd/>
                <a:tailEnd/>
              </a:ln>
              <a:effectLst>
                <a:outerShdw dist="107763" dir="2700000" algn="ctr" rotWithShape="0">
                  <a:schemeClr val="bg2"/>
                </a:outerShdw>
              </a:effectLst>
            </p:spPr>
            <p:txBody>
              <a:bodyPr wrap="none" anchor="ctr"/>
              <a:lstStyle>
                <a:lvl1pPr>
                  <a:spcBef>
                    <a:spcPct val="20000"/>
                  </a:spcBef>
                  <a:buClr>
                    <a:srgbClr val="3C605F"/>
                  </a:buClr>
                  <a:buSzPct val="75000"/>
                  <a:buFont typeface="Wingdings" pitchFamily="2" charset="2"/>
                  <a:buChar char="n"/>
                  <a:defRPr kumimoji="1" sz="3200">
                    <a:solidFill>
                      <a:schemeClr val="tx1"/>
                    </a:solidFill>
                    <a:latin typeface="Tahoma" pitchFamily="34" charset="0"/>
                  </a:defRPr>
                </a:lvl1pPr>
                <a:lvl2pPr marL="742950" indent="-285750">
                  <a:spcBef>
                    <a:spcPct val="20000"/>
                  </a:spcBef>
                  <a:buClr>
                    <a:srgbClr val="3C605F"/>
                  </a:buClr>
                  <a:buSzPct val="75000"/>
                  <a:buFont typeface="Wingdings" pitchFamily="2" charset="2"/>
                  <a:buChar char="n"/>
                  <a:defRPr kumimoji="1" sz="2800">
                    <a:solidFill>
                      <a:schemeClr val="tx1"/>
                    </a:solidFill>
                    <a:latin typeface="Tahoma" pitchFamily="34" charset="0"/>
                  </a:defRPr>
                </a:lvl2pPr>
                <a:lvl3pPr marL="1143000" indent="-228600">
                  <a:spcBef>
                    <a:spcPct val="20000"/>
                  </a:spcBef>
                  <a:buClr>
                    <a:srgbClr val="3C605F"/>
                  </a:buClr>
                  <a:buSzPct val="75000"/>
                  <a:buFont typeface="Wingdings" pitchFamily="2" charset="2"/>
                  <a:buChar char="n"/>
                  <a:defRPr kumimoji="1" sz="2400">
                    <a:solidFill>
                      <a:schemeClr val="tx1"/>
                    </a:solidFill>
                    <a:latin typeface="Tahoma" pitchFamily="34" charset="0"/>
                  </a:defRPr>
                </a:lvl3pPr>
                <a:lvl4pPr marL="1600200" indent="-228600">
                  <a:spcBef>
                    <a:spcPct val="20000"/>
                  </a:spcBef>
                  <a:buClr>
                    <a:srgbClr val="3C605F"/>
                  </a:buClr>
                  <a:buSzPct val="75000"/>
                  <a:buFont typeface="Wingdings" pitchFamily="2" charset="2"/>
                  <a:buChar char="n"/>
                  <a:defRPr kumimoji="1" sz="2000">
                    <a:solidFill>
                      <a:schemeClr val="tx1"/>
                    </a:solidFill>
                    <a:latin typeface="Tahoma" pitchFamily="34" charset="0"/>
                  </a:defRPr>
                </a:lvl4pPr>
                <a:lvl5pPr marL="2057400" indent="-228600">
                  <a:spcBef>
                    <a:spcPct val="20000"/>
                  </a:spcBef>
                  <a:buClr>
                    <a:srgbClr val="3C605F"/>
                  </a:buClr>
                  <a:buSzPct val="75000"/>
                  <a:buFont typeface="Wingdings" pitchFamily="2" charset="2"/>
                  <a:buChar char="n"/>
                  <a:defRPr kumimoji="1" sz="2000">
                    <a:solidFill>
                      <a:schemeClr val="tx1"/>
                    </a:solidFill>
                    <a:latin typeface="Tahoma" pitchFamily="34" charset="0"/>
                  </a:defRPr>
                </a:lvl5pPr>
                <a:lvl6pPr marL="25146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6pPr>
                <a:lvl7pPr marL="29718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7pPr>
                <a:lvl8pPr marL="34290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8pPr>
                <a:lvl9pPr marL="38862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9pPr>
              </a:lstStyle>
              <a:p>
                <a:pPr algn="ctr">
                  <a:spcBef>
                    <a:spcPct val="0"/>
                  </a:spcBef>
                  <a:buClrTx/>
                  <a:buSzTx/>
                  <a:buFontTx/>
                  <a:buNone/>
                  <a:defRPr/>
                </a:pPr>
                <a:r>
                  <a:rPr kumimoji="0" lang="pl-PL" altLang="pl-PL" sz="1800" smtClean="0"/>
                  <a:t>Student</a:t>
                </a:r>
              </a:p>
            </p:txBody>
          </p:sp>
          <p:sp>
            <p:nvSpPr>
              <p:cNvPr id="21520" name="Rectangle 16"/>
              <p:cNvSpPr>
                <a:spLocks noChangeArrowheads="1"/>
              </p:cNvSpPr>
              <p:nvPr/>
            </p:nvSpPr>
            <p:spPr bwMode="auto">
              <a:xfrm>
                <a:off x="4512" y="3312"/>
                <a:ext cx="720" cy="288"/>
              </a:xfrm>
              <a:prstGeom prst="rect">
                <a:avLst/>
              </a:prstGeom>
              <a:grpFill/>
              <a:ln w="9525">
                <a:solidFill>
                  <a:schemeClr val="tx1"/>
                </a:solidFill>
                <a:miter lim="800000"/>
                <a:headEnd/>
                <a:tailEnd/>
              </a:ln>
              <a:effectLst>
                <a:outerShdw dist="107763" dir="2700000" algn="ctr" rotWithShape="0">
                  <a:schemeClr val="bg2"/>
                </a:outerShdw>
              </a:effectLst>
            </p:spPr>
            <p:txBody>
              <a:bodyPr wrap="none" anchor="ctr"/>
              <a:lstStyle>
                <a:lvl1pPr>
                  <a:spcBef>
                    <a:spcPct val="20000"/>
                  </a:spcBef>
                  <a:buClr>
                    <a:srgbClr val="3C605F"/>
                  </a:buClr>
                  <a:buSzPct val="75000"/>
                  <a:buFont typeface="Wingdings" pitchFamily="2" charset="2"/>
                  <a:buChar char="n"/>
                  <a:defRPr kumimoji="1" sz="3200">
                    <a:solidFill>
                      <a:schemeClr val="tx1"/>
                    </a:solidFill>
                    <a:latin typeface="Tahoma" pitchFamily="34" charset="0"/>
                  </a:defRPr>
                </a:lvl1pPr>
                <a:lvl2pPr marL="742950" indent="-285750">
                  <a:spcBef>
                    <a:spcPct val="20000"/>
                  </a:spcBef>
                  <a:buClr>
                    <a:srgbClr val="3C605F"/>
                  </a:buClr>
                  <a:buSzPct val="75000"/>
                  <a:buFont typeface="Wingdings" pitchFamily="2" charset="2"/>
                  <a:buChar char="n"/>
                  <a:defRPr kumimoji="1" sz="2800">
                    <a:solidFill>
                      <a:schemeClr val="tx1"/>
                    </a:solidFill>
                    <a:latin typeface="Tahoma" pitchFamily="34" charset="0"/>
                  </a:defRPr>
                </a:lvl2pPr>
                <a:lvl3pPr marL="1143000" indent="-228600">
                  <a:spcBef>
                    <a:spcPct val="20000"/>
                  </a:spcBef>
                  <a:buClr>
                    <a:srgbClr val="3C605F"/>
                  </a:buClr>
                  <a:buSzPct val="75000"/>
                  <a:buFont typeface="Wingdings" pitchFamily="2" charset="2"/>
                  <a:buChar char="n"/>
                  <a:defRPr kumimoji="1" sz="2400">
                    <a:solidFill>
                      <a:schemeClr val="tx1"/>
                    </a:solidFill>
                    <a:latin typeface="Tahoma" pitchFamily="34" charset="0"/>
                  </a:defRPr>
                </a:lvl3pPr>
                <a:lvl4pPr marL="1600200" indent="-228600">
                  <a:spcBef>
                    <a:spcPct val="20000"/>
                  </a:spcBef>
                  <a:buClr>
                    <a:srgbClr val="3C605F"/>
                  </a:buClr>
                  <a:buSzPct val="75000"/>
                  <a:buFont typeface="Wingdings" pitchFamily="2" charset="2"/>
                  <a:buChar char="n"/>
                  <a:defRPr kumimoji="1" sz="2000">
                    <a:solidFill>
                      <a:schemeClr val="tx1"/>
                    </a:solidFill>
                    <a:latin typeface="Tahoma" pitchFamily="34" charset="0"/>
                  </a:defRPr>
                </a:lvl4pPr>
                <a:lvl5pPr marL="2057400" indent="-228600">
                  <a:spcBef>
                    <a:spcPct val="20000"/>
                  </a:spcBef>
                  <a:buClr>
                    <a:srgbClr val="3C605F"/>
                  </a:buClr>
                  <a:buSzPct val="75000"/>
                  <a:buFont typeface="Wingdings" pitchFamily="2" charset="2"/>
                  <a:buChar char="n"/>
                  <a:defRPr kumimoji="1" sz="2000">
                    <a:solidFill>
                      <a:schemeClr val="tx1"/>
                    </a:solidFill>
                    <a:latin typeface="Tahoma" pitchFamily="34" charset="0"/>
                  </a:defRPr>
                </a:lvl5pPr>
                <a:lvl6pPr marL="25146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6pPr>
                <a:lvl7pPr marL="29718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7pPr>
                <a:lvl8pPr marL="34290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8pPr>
                <a:lvl9pPr marL="38862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9pPr>
              </a:lstStyle>
              <a:p>
                <a:pPr algn="ctr">
                  <a:spcBef>
                    <a:spcPct val="0"/>
                  </a:spcBef>
                  <a:buClrTx/>
                  <a:buSzTx/>
                  <a:buFontTx/>
                  <a:buNone/>
                  <a:defRPr/>
                </a:pPr>
                <a:r>
                  <a:rPr kumimoji="0" lang="pl-PL" altLang="pl-PL" sz="1800" smtClean="0"/>
                  <a:t>Przedmiot</a:t>
                </a:r>
              </a:p>
            </p:txBody>
          </p:sp>
          <p:cxnSp>
            <p:nvCxnSpPr>
              <p:cNvPr id="21521" name="AutoShape 17"/>
              <p:cNvCxnSpPr>
                <a:cxnSpLocks noChangeShapeType="1"/>
                <a:stCxn id="21519" idx="3"/>
                <a:endCxn id="21520" idx="1"/>
              </p:cNvCxnSpPr>
              <p:nvPr/>
            </p:nvCxnSpPr>
            <p:spPr bwMode="auto">
              <a:xfrm>
                <a:off x="3792" y="3456"/>
                <a:ext cx="720" cy="0"/>
              </a:xfrm>
              <a:prstGeom prst="straightConnector1">
                <a:avLst/>
              </a:prstGeom>
              <a:grpFill/>
              <a:ln w="9525">
                <a:solidFill>
                  <a:schemeClr val="tx1"/>
                </a:solidFill>
                <a:round/>
                <a:headEnd/>
                <a:tailEnd/>
              </a:ln>
              <a:extLst/>
            </p:spPr>
          </p:cxnSp>
          <p:sp>
            <p:nvSpPr>
              <p:cNvPr id="21522" name="Line 18"/>
              <p:cNvSpPr>
                <a:spLocks noChangeShapeType="1"/>
              </p:cNvSpPr>
              <p:nvPr/>
            </p:nvSpPr>
            <p:spPr bwMode="auto">
              <a:xfrm>
                <a:off x="3792" y="3360"/>
                <a:ext cx="144" cy="96"/>
              </a:xfrm>
              <a:prstGeom prst="line">
                <a:avLst/>
              </a:prstGeom>
              <a:grpFill/>
              <a:ln w="9525">
                <a:solidFill>
                  <a:schemeClr val="tx1"/>
                </a:solidFill>
                <a:round/>
                <a:headEnd/>
                <a:tailEnd/>
              </a:ln>
              <a:extLst/>
            </p:spPr>
            <p:txBody>
              <a:bodyPr wrap="none"/>
              <a:lstStyle/>
              <a:p>
                <a:pPr>
                  <a:defRPr/>
                </a:pPr>
                <a:endParaRPr lang="pl-PL"/>
              </a:p>
            </p:txBody>
          </p:sp>
          <p:sp>
            <p:nvSpPr>
              <p:cNvPr id="21523" name="Line 19"/>
              <p:cNvSpPr>
                <a:spLocks noChangeShapeType="1"/>
              </p:cNvSpPr>
              <p:nvPr/>
            </p:nvSpPr>
            <p:spPr bwMode="auto">
              <a:xfrm flipV="1">
                <a:off x="3792" y="3456"/>
                <a:ext cx="144" cy="96"/>
              </a:xfrm>
              <a:prstGeom prst="line">
                <a:avLst/>
              </a:prstGeom>
              <a:grpFill/>
              <a:ln w="9525">
                <a:solidFill>
                  <a:schemeClr val="tx1"/>
                </a:solidFill>
                <a:round/>
                <a:headEnd/>
                <a:tailEnd/>
              </a:ln>
              <a:extLst/>
            </p:spPr>
            <p:txBody>
              <a:bodyPr wrap="none"/>
              <a:lstStyle/>
              <a:p>
                <a:pPr>
                  <a:defRPr/>
                </a:pPr>
                <a:endParaRPr lang="pl-PL"/>
              </a:p>
            </p:txBody>
          </p:sp>
          <p:sp>
            <p:nvSpPr>
              <p:cNvPr id="21524" name="Line 20"/>
              <p:cNvSpPr>
                <a:spLocks noChangeShapeType="1"/>
              </p:cNvSpPr>
              <p:nvPr/>
            </p:nvSpPr>
            <p:spPr bwMode="auto">
              <a:xfrm rot="5400000">
                <a:off x="4392" y="3336"/>
                <a:ext cx="96" cy="144"/>
              </a:xfrm>
              <a:prstGeom prst="line">
                <a:avLst/>
              </a:prstGeom>
              <a:grpFill/>
              <a:ln w="9525">
                <a:solidFill>
                  <a:schemeClr val="tx1"/>
                </a:solidFill>
                <a:round/>
                <a:headEnd/>
                <a:tailEnd/>
              </a:ln>
              <a:extLst/>
            </p:spPr>
            <p:txBody>
              <a:bodyPr wrap="none"/>
              <a:lstStyle/>
              <a:p>
                <a:pPr>
                  <a:defRPr/>
                </a:pPr>
                <a:endParaRPr lang="pl-PL"/>
              </a:p>
            </p:txBody>
          </p:sp>
          <p:sp>
            <p:nvSpPr>
              <p:cNvPr id="21525" name="Line 21"/>
              <p:cNvSpPr>
                <a:spLocks noChangeShapeType="1"/>
              </p:cNvSpPr>
              <p:nvPr/>
            </p:nvSpPr>
            <p:spPr bwMode="auto">
              <a:xfrm rot="5400000" flipV="1">
                <a:off x="4392" y="3432"/>
                <a:ext cx="96" cy="144"/>
              </a:xfrm>
              <a:prstGeom prst="line">
                <a:avLst/>
              </a:prstGeom>
              <a:grpFill/>
              <a:ln w="9525">
                <a:solidFill>
                  <a:schemeClr val="tx1"/>
                </a:solidFill>
                <a:round/>
                <a:headEnd/>
                <a:tailEnd/>
              </a:ln>
              <a:extLst/>
            </p:spPr>
            <p:txBody>
              <a:bodyPr wrap="none"/>
              <a:lstStyle/>
              <a:p>
                <a:pPr>
                  <a:defRPr/>
                </a:pPr>
                <a:endParaRPr lang="pl-PL"/>
              </a:p>
            </p:txBody>
          </p:sp>
        </p:grpSp>
        <p:sp>
          <p:nvSpPr>
            <p:cNvPr id="21517" name="Line 27"/>
            <p:cNvSpPr>
              <a:spLocks noChangeShapeType="1"/>
            </p:cNvSpPr>
            <p:nvPr/>
          </p:nvSpPr>
          <p:spPr bwMode="auto">
            <a:xfrm>
              <a:off x="3936" y="3408"/>
              <a:ext cx="0" cy="96"/>
            </a:xfrm>
            <a:prstGeom prst="line">
              <a:avLst/>
            </a:prstGeom>
            <a:grpFill/>
            <a:ln w="9525">
              <a:solidFill>
                <a:schemeClr val="tx1"/>
              </a:solidFill>
              <a:round/>
              <a:headEnd/>
              <a:tailEnd/>
            </a:ln>
            <a:extLst/>
          </p:spPr>
          <p:txBody>
            <a:bodyPr wrap="none"/>
            <a:lstStyle/>
            <a:p>
              <a:pPr>
                <a:defRPr/>
              </a:pPr>
              <a:endParaRPr lang="pl-PL"/>
            </a:p>
          </p:txBody>
        </p:sp>
        <p:sp>
          <p:nvSpPr>
            <p:cNvPr id="21518" name="Line 28"/>
            <p:cNvSpPr>
              <a:spLocks noChangeShapeType="1"/>
            </p:cNvSpPr>
            <p:nvPr/>
          </p:nvSpPr>
          <p:spPr bwMode="auto">
            <a:xfrm>
              <a:off x="4368" y="3408"/>
              <a:ext cx="0" cy="96"/>
            </a:xfrm>
            <a:prstGeom prst="line">
              <a:avLst/>
            </a:prstGeom>
            <a:grpFill/>
            <a:ln w="9525">
              <a:solidFill>
                <a:schemeClr val="tx1"/>
              </a:solidFill>
              <a:round/>
              <a:headEnd/>
              <a:tailEnd/>
            </a:ln>
            <a:extLst/>
          </p:spPr>
          <p:txBody>
            <a:bodyPr wrap="none"/>
            <a:lstStyle/>
            <a:p>
              <a:pPr>
                <a:defRPr/>
              </a:pPr>
              <a:endParaRPr lang="pl-PL"/>
            </a:p>
          </p:txBody>
        </p:sp>
      </p:grpSp>
    </p:spTree>
    <p:extLst>
      <p:ext uri="{BB962C8B-B14F-4D97-AF65-F5344CB8AC3E}">
        <p14:creationId xmlns:p14="http://schemas.microsoft.com/office/powerpoint/2010/main" val="2435794629"/>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822960" y="286604"/>
            <a:ext cx="7543800" cy="829715"/>
          </a:xfrm>
        </p:spPr>
        <p:txBody>
          <a:bodyPr/>
          <a:lstStyle/>
          <a:p>
            <a:r>
              <a:rPr lang="pl-PL" b="1" dirty="0"/>
              <a:t>PRZYKŁADY ZWIĄZKÓW</a:t>
            </a:r>
            <a:endParaRPr lang="pl-PL" dirty="0"/>
          </a:p>
        </p:txBody>
      </p:sp>
      <p:pic>
        <p:nvPicPr>
          <p:cNvPr id="6146" name="Picture 2"/>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bwMode="auto">
          <a:xfrm>
            <a:off x="395536" y="1484784"/>
            <a:ext cx="4176464" cy="1905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8" name="Picture 4"/>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4543410" y="1361798"/>
            <a:ext cx="4254624" cy="207036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Symbol zastępczy stopki 4"/>
          <p:cNvSpPr>
            <a:spLocks noGrp="1"/>
          </p:cNvSpPr>
          <p:nvPr>
            <p:ph type="ftr" sz="quarter" idx="11"/>
          </p:nvPr>
        </p:nvSpPr>
        <p:spPr/>
        <p:txBody>
          <a:bodyPr/>
          <a:lstStyle/>
          <a:p>
            <a:r>
              <a:rPr lang="pl-PL" smtClean="0"/>
              <a:t>ZSE - Systemy baz danych</a:t>
            </a:r>
            <a:endParaRPr lang="pl-PL"/>
          </a:p>
        </p:txBody>
      </p:sp>
      <p:sp>
        <p:nvSpPr>
          <p:cNvPr id="6" name="Symbol zastępczy numeru slajdu 5"/>
          <p:cNvSpPr>
            <a:spLocks noGrp="1"/>
          </p:cNvSpPr>
          <p:nvPr>
            <p:ph type="sldNum" sz="quarter" idx="12"/>
          </p:nvPr>
        </p:nvSpPr>
        <p:spPr/>
        <p:txBody>
          <a:bodyPr/>
          <a:lstStyle/>
          <a:p>
            <a:fld id="{610466E2-DEFB-43AB-8EFB-4CD57F3A8EB0}" type="slidenum">
              <a:rPr lang="pl-PL" smtClean="0"/>
              <a:t>16</a:t>
            </a:fld>
            <a:endParaRPr lang="pl-PL"/>
          </a:p>
        </p:txBody>
      </p:sp>
      <p:pic>
        <p:nvPicPr>
          <p:cNvPr id="614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6725" y="3717032"/>
            <a:ext cx="4105275" cy="1866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17" name="Grupa 16"/>
          <p:cNvGrpSpPr/>
          <p:nvPr/>
        </p:nvGrpSpPr>
        <p:grpSpPr>
          <a:xfrm>
            <a:off x="4929073" y="5013176"/>
            <a:ext cx="1872208" cy="432048"/>
            <a:chOff x="5724128" y="5013176"/>
            <a:chExt cx="1872208" cy="432048"/>
          </a:xfrm>
        </p:grpSpPr>
        <p:cxnSp>
          <p:nvCxnSpPr>
            <p:cNvPr id="14" name="Łącznik prostoliniowy 13"/>
            <p:cNvCxnSpPr/>
            <p:nvPr/>
          </p:nvCxnSpPr>
          <p:spPr>
            <a:xfrm>
              <a:off x="5724128" y="5229200"/>
              <a:ext cx="1872208"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12" name="Łącznik prostoliniowy 11"/>
            <p:cNvCxnSpPr/>
            <p:nvPr/>
          </p:nvCxnSpPr>
          <p:spPr>
            <a:xfrm>
              <a:off x="7308304" y="5013176"/>
              <a:ext cx="0" cy="432048"/>
            </a:xfrm>
            <a:prstGeom prst="line">
              <a:avLst/>
            </a:prstGeom>
          </p:spPr>
          <p:style>
            <a:lnRef idx="2">
              <a:schemeClr val="accent1"/>
            </a:lnRef>
            <a:fillRef idx="0">
              <a:schemeClr val="accent1"/>
            </a:fillRef>
            <a:effectRef idx="1">
              <a:schemeClr val="accent1"/>
            </a:effectRef>
            <a:fontRef idx="minor">
              <a:schemeClr val="tx1"/>
            </a:fontRef>
          </p:style>
        </p:cxnSp>
      </p:grpSp>
      <p:grpSp>
        <p:nvGrpSpPr>
          <p:cNvPr id="16" name="Grupa 15"/>
          <p:cNvGrpSpPr/>
          <p:nvPr/>
        </p:nvGrpSpPr>
        <p:grpSpPr>
          <a:xfrm>
            <a:off x="5004048" y="4431340"/>
            <a:ext cx="1872208" cy="285378"/>
            <a:chOff x="5724128" y="4365104"/>
            <a:chExt cx="1872208" cy="285378"/>
          </a:xfrm>
        </p:grpSpPr>
        <p:cxnSp>
          <p:nvCxnSpPr>
            <p:cNvPr id="10" name="Łącznik prostoliniowy 9"/>
            <p:cNvCxnSpPr/>
            <p:nvPr/>
          </p:nvCxnSpPr>
          <p:spPr>
            <a:xfrm>
              <a:off x="5724128" y="4509120"/>
              <a:ext cx="1872208" cy="0"/>
            </a:xfrm>
            <a:prstGeom prst="line">
              <a:avLst/>
            </a:prstGeom>
          </p:spPr>
          <p:style>
            <a:lnRef idx="2">
              <a:schemeClr val="accent1"/>
            </a:lnRef>
            <a:fillRef idx="0">
              <a:schemeClr val="accent1"/>
            </a:fillRef>
            <a:effectRef idx="1">
              <a:schemeClr val="accent1"/>
            </a:effectRef>
            <a:fontRef idx="minor">
              <a:schemeClr val="tx1"/>
            </a:fontRef>
          </p:style>
        </p:cxnSp>
        <p:sp>
          <p:nvSpPr>
            <p:cNvPr id="13" name="Elipsa 12"/>
            <p:cNvSpPr/>
            <p:nvPr/>
          </p:nvSpPr>
          <p:spPr>
            <a:xfrm>
              <a:off x="7164288" y="4365104"/>
              <a:ext cx="285378" cy="285378"/>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pl-PL">
                <a:ln w="38100">
                  <a:solidFill>
                    <a:schemeClr val="tx1"/>
                  </a:solidFill>
                </a:ln>
              </a:endParaRPr>
            </a:p>
          </p:txBody>
        </p:sp>
      </p:grpSp>
      <p:sp>
        <p:nvSpPr>
          <p:cNvPr id="15" name="pole tekstowe 14"/>
          <p:cNvSpPr txBox="1"/>
          <p:nvPr/>
        </p:nvSpPr>
        <p:spPr>
          <a:xfrm>
            <a:off x="6876256" y="4390690"/>
            <a:ext cx="2180405" cy="338554"/>
          </a:xfrm>
          <a:prstGeom prst="rect">
            <a:avLst/>
          </a:prstGeom>
          <a:noFill/>
        </p:spPr>
        <p:txBody>
          <a:bodyPr wrap="none" rtlCol="0">
            <a:spAutoFit/>
          </a:bodyPr>
          <a:lstStyle/>
          <a:p>
            <a:r>
              <a:rPr lang="pl-PL" sz="1600" dirty="0" smtClean="0"/>
              <a:t>Opcjonalność ( może)</a:t>
            </a:r>
            <a:endParaRPr lang="pl-PL" sz="1600" dirty="0"/>
          </a:p>
        </p:txBody>
      </p:sp>
      <p:sp>
        <p:nvSpPr>
          <p:cNvPr id="21" name="pole tekstowe 20"/>
          <p:cNvSpPr txBox="1"/>
          <p:nvPr/>
        </p:nvSpPr>
        <p:spPr>
          <a:xfrm>
            <a:off x="6947848" y="5059923"/>
            <a:ext cx="1850186" cy="338554"/>
          </a:xfrm>
          <a:prstGeom prst="rect">
            <a:avLst/>
          </a:prstGeom>
          <a:noFill/>
        </p:spPr>
        <p:txBody>
          <a:bodyPr wrap="none" rtlCol="0">
            <a:spAutoFit/>
          </a:bodyPr>
          <a:lstStyle/>
          <a:p>
            <a:r>
              <a:rPr lang="pl-PL" sz="1600" dirty="0" smtClean="0"/>
              <a:t>wymagany ( musi)</a:t>
            </a:r>
            <a:endParaRPr lang="pl-PL" sz="1600" dirty="0"/>
          </a:p>
        </p:txBody>
      </p:sp>
    </p:spTree>
    <p:extLst>
      <p:ext uri="{BB962C8B-B14F-4D97-AF65-F5344CB8AC3E}">
        <p14:creationId xmlns:p14="http://schemas.microsoft.com/office/powerpoint/2010/main" val="21981290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822960" y="286605"/>
            <a:ext cx="7543800" cy="1157192"/>
          </a:xfrm>
        </p:spPr>
        <p:txBody>
          <a:bodyPr/>
          <a:lstStyle/>
          <a:p>
            <a:r>
              <a:rPr lang="pl-PL" b="1" dirty="0" smtClean="0">
                <a:solidFill>
                  <a:schemeClr val="accent5">
                    <a:lumMod val="50000"/>
                  </a:schemeClr>
                </a:solidFill>
                <a:effectLst>
                  <a:outerShdw blurRad="38100" dist="38100" dir="2700000" algn="tl">
                    <a:srgbClr val="000000">
                      <a:alpha val="43137"/>
                    </a:srgbClr>
                  </a:outerShdw>
                </a:effectLst>
              </a:rPr>
              <a:t>Przykład ERD</a:t>
            </a:r>
            <a:endParaRPr lang="pl-PL" b="1" dirty="0">
              <a:solidFill>
                <a:schemeClr val="accent5">
                  <a:lumMod val="50000"/>
                </a:schemeClr>
              </a:solidFill>
              <a:effectLst>
                <a:outerShdw blurRad="38100" dist="38100" dir="2700000" algn="tl">
                  <a:srgbClr val="000000">
                    <a:alpha val="43137"/>
                  </a:srgbClr>
                </a:outerShdw>
              </a:effectLst>
            </a:endParaRPr>
          </a:p>
        </p:txBody>
      </p:sp>
      <p:sp>
        <p:nvSpPr>
          <p:cNvPr id="4" name="Symbol zastępczy stopki 3"/>
          <p:cNvSpPr>
            <a:spLocks noGrp="1"/>
          </p:cNvSpPr>
          <p:nvPr>
            <p:ph type="ftr" sz="quarter" idx="11"/>
          </p:nvPr>
        </p:nvSpPr>
        <p:spPr/>
        <p:txBody>
          <a:bodyPr/>
          <a:lstStyle/>
          <a:p>
            <a:r>
              <a:rPr lang="pl-PL" smtClean="0"/>
              <a:t>ZSE - Systemy baz danych</a:t>
            </a:r>
            <a:endParaRPr lang="pl-PL"/>
          </a:p>
        </p:txBody>
      </p:sp>
      <p:sp>
        <p:nvSpPr>
          <p:cNvPr id="5" name="Symbol zastępczy numeru slajdu 4"/>
          <p:cNvSpPr>
            <a:spLocks noGrp="1"/>
          </p:cNvSpPr>
          <p:nvPr>
            <p:ph type="sldNum" sz="quarter" idx="12"/>
          </p:nvPr>
        </p:nvSpPr>
        <p:spPr/>
        <p:txBody>
          <a:bodyPr/>
          <a:lstStyle/>
          <a:p>
            <a:fld id="{610466E2-DEFB-43AB-8EFB-4CD57F3A8EB0}" type="slidenum">
              <a:rPr lang="pl-PL" smtClean="0"/>
              <a:t>17</a:t>
            </a:fld>
            <a:endParaRPr lang="pl-PL"/>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2060847"/>
            <a:ext cx="8109098" cy="426720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6437326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822960" y="286605"/>
            <a:ext cx="7543800" cy="831690"/>
          </a:xfrm>
        </p:spPr>
        <p:txBody>
          <a:bodyPr/>
          <a:lstStyle/>
          <a:p>
            <a:r>
              <a:rPr lang="pl-PL" b="1" dirty="0" smtClean="0">
                <a:solidFill>
                  <a:schemeClr val="accent5">
                    <a:lumMod val="50000"/>
                  </a:schemeClr>
                </a:solidFill>
                <a:effectLst>
                  <a:outerShdw blurRad="38100" dist="38100" dir="2700000" algn="tl">
                    <a:srgbClr val="000000">
                      <a:alpha val="43137"/>
                    </a:srgbClr>
                  </a:outerShdw>
                </a:effectLst>
              </a:rPr>
              <a:t>Przykład ERD</a:t>
            </a:r>
            <a:endParaRPr lang="pl-PL" b="1" dirty="0">
              <a:solidFill>
                <a:schemeClr val="accent5">
                  <a:lumMod val="50000"/>
                </a:schemeClr>
              </a:solidFill>
              <a:effectLst>
                <a:outerShdw blurRad="38100" dist="38100" dir="2700000" algn="tl">
                  <a:srgbClr val="000000">
                    <a:alpha val="43137"/>
                  </a:srgbClr>
                </a:outerShdw>
              </a:effectLst>
            </a:endParaRPr>
          </a:p>
        </p:txBody>
      </p:sp>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51520" y="1772816"/>
            <a:ext cx="8612738" cy="44644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Symbol zastępczy stopki 3"/>
          <p:cNvSpPr>
            <a:spLocks noGrp="1"/>
          </p:cNvSpPr>
          <p:nvPr>
            <p:ph type="ftr" sz="quarter" idx="11"/>
          </p:nvPr>
        </p:nvSpPr>
        <p:spPr/>
        <p:txBody>
          <a:bodyPr/>
          <a:lstStyle/>
          <a:p>
            <a:r>
              <a:rPr lang="pl-PL" smtClean="0"/>
              <a:t>ZSE - Systemy baz danych</a:t>
            </a:r>
            <a:endParaRPr lang="pl-PL"/>
          </a:p>
        </p:txBody>
      </p:sp>
      <p:sp>
        <p:nvSpPr>
          <p:cNvPr id="5" name="Symbol zastępczy numeru slajdu 4"/>
          <p:cNvSpPr>
            <a:spLocks noGrp="1"/>
          </p:cNvSpPr>
          <p:nvPr>
            <p:ph type="sldNum" sz="quarter" idx="12"/>
          </p:nvPr>
        </p:nvSpPr>
        <p:spPr/>
        <p:txBody>
          <a:bodyPr/>
          <a:lstStyle/>
          <a:p>
            <a:fld id="{610466E2-DEFB-43AB-8EFB-4CD57F3A8EB0}" type="slidenum">
              <a:rPr lang="pl-PL" smtClean="0"/>
              <a:t>18</a:t>
            </a:fld>
            <a:endParaRPr lang="pl-PL"/>
          </a:p>
        </p:txBody>
      </p:sp>
    </p:spTree>
    <p:extLst>
      <p:ext uri="{BB962C8B-B14F-4D97-AF65-F5344CB8AC3E}">
        <p14:creationId xmlns:p14="http://schemas.microsoft.com/office/powerpoint/2010/main" val="174483369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822960" y="286605"/>
            <a:ext cx="7543800" cy="1126172"/>
          </a:xfrm>
        </p:spPr>
        <p:txBody>
          <a:bodyPr/>
          <a:lstStyle/>
          <a:p>
            <a:r>
              <a:rPr lang="pl-PL" b="1" dirty="0" smtClean="0">
                <a:solidFill>
                  <a:schemeClr val="accent5">
                    <a:lumMod val="50000"/>
                  </a:schemeClr>
                </a:solidFill>
                <a:effectLst>
                  <a:outerShdw blurRad="38100" dist="38100" dir="2700000" algn="tl">
                    <a:srgbClr val="000000">
                      <a:alpha val="43137"/>
                    </a:srgbClr>
                  </a:outerShdw>
                </a:effectLst>
              </a:rPr>
              <a:t>Przykład ERD</a:t>
            </a:r>
            <a:endParaRPr lang="pl-PL" b="1" dirty="0">
              <a:solidFill>
                <a:schemeClr val="accent5">
                  <a:lumMod val="50000"/>
                </a:schemeClr>
              </a:solidFill>
              <a:effectLst>
                <a:outerShdw blurRad="38100" dist="38100" dir="2700000" algn="tl">
                  <a:srgbClr val="000000">
                    <a:alpha val="43137"/>
                  </a:srgbClr>
                </a:outerShdw>
              </a:effectLst>
            </a:endParaRPr>
          </a:p>
        </p:txBody>
      </p:sp>
      <p:sp>
        <p:nvSpPr>
          <p:cNvPr id="4" name="Symbol zastępczy stopki 3"/>
          <p:cNvSpPr>
            <a:spLocks noGrp="1"/>
          </p:cNvSpPr>
          <p:nvPr>
            <p:ph type="ftr" sz="quarter" idx="11"/>
          </p:nvPr>
        </p:nvSpPr>
        <p:spPr/>
        <p:txBody>
          <a:bodyPr/>
          <a:lstStyle/>
          <a:p>
            <a:r>
              <a:rPr lang="pl-PL" smtClean="0"/>
              <a:t>ZSE - Systemy baz danych</a:t>
            </a:r>
            <a:endParaRPr lang="pl-PL"/>
          </a:p>
        </p:txBody>
      </p:sp>
      <p:sp>
        <p:nvSpPr>
          <p:cNvPr id="5" name="Symbol zastępczy numeru slajdu 4"/>
          <p:cNvSpPr>
            <a:spLocks noGrp="1"/>
          </p:cNvSpPr>
          <p:nvPr>
            <p:ph type="sldNum" sz="quarter" idx="12"/>
          </p:nvPr>
        </p:nvSpPr>
        <p:spPr/>
        <p:txBody>
          <a:bodyPr/>
          <a:lstStyle/>
          <a:p>
            <a:fld id="{610466E2-DEFB-43AB-8EFB-4CD57F3A8EB0}" type="slidenum">
              <a:rPr lang="pl-PL" smtClean="0"/>
              <a:t>19</a:t>
            </a:fld>
            <a:endParaRPr lang="pl-PL"/>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68" y="1844824"/>
            <a:ext cx="7991475" cy="40607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549305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smtClean="0"/>
              <a:t>Przerysuj do programu </a:t>
            </a:r>
            <a:r>
              <a:rPr lang="pl-PL" dirty="0" err="1" smtClean="0"/>
              <a:t>DBDesigner</a:t>
            </a:r>
            <a:endParaRPr lang="pl-PL" dirty="0"/>
          </a:p>
        </p:txBody>
      </p:sp>
      <p:sp>
        <p:nvSpPr>
          <p:cNvPr id="4" name="Symbol zastępczy stopki 3"/>
          <p:cNvSpPr>
            <a:spLocks noGrp="1"/>
          </p:cNvSpPr>
          <p:nvPr>
            <p:ph type="ftr" sz="quarter" idx="11"/>
          </p:nvPr>
        </p:nvSpPr>
        <p:spPr/>
        <p:txBody>
          <a:bodyPr/>
          <a:lstStyle/>
          <a:p>
            <a:r>
              <a:rPr lang="pl-PL" smtClean="0"/>
              <a:t>ZSE - Systemy baz danych</a:t>
            </a:r>
            <a:endParaRPr lang="pl-PL"/>
          </a:p>
        </p:txBody>
      </p:sp>
      <p:sp>
        <p:nvSpPr>
          <p:cNvPr id="5" name="Symbol zastępczy numeru slajdu 4"/>
          <p:cNvSpPr>
            <a:spLocks noGrp="1"/>
          </p:cNvSpPr>
          <p:nvPr>
            <p:ph type="sldNum" sz="quarter" idx="12"/>
          </p:nvPr>
        </p:nvSpPr>
        <p:spPr/>
        <p:txBody>
          <a:bodyPr/>
          <a:lstStyle/>
          <a:p>
            <a:fld id="{610466E2-DEFB-43AB-8EFB-4CD57F3A8EB0}" type="slidenum">
              <a:rPr lang="pl-PL" smtClean="0"/>
              <a:t>20</a:t>
            </a:fld>
            <a:endParaRPr lang="pl-PL"/>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1556792"/>
            <a:ext cx="8357894" cy="47525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370909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ytuł 1"/>
          <p:cNvSpPr>
            <a:spLocks noGrp="1"/>
          </p:cNvSpPr>
          <p:nvPr>
            <p:ph type="title"/>
          </p:nvPr>
        </p:nvSpPr>
        <p:spPr>
          <a:xfrm>
            <a:off x="467544" y="764704"/>
            <a:ext cx="8229600" cy="990600"/>
          </a:xfrm>
        </p:spPr>
        <p:txBody>
          <a:bodyPr>
            <a:normAutofit fontScale="90000"/>
          </a:bodyPr>
          <a:lstStyle/>
          <a:p>
            <a:r>
              <a:rPr lang="pl-PL" b="1" u="sng" dirty="0">
                <a:solidFill>
                  <a:schemeClr val="accent5">
                    <a:lumMod val="50000"/>
                  </a:schemeClr>
                </a:solidFill>
              </a:rPr>
              <a:t>Projekt i implementacja bazy danych obejmuje następujące fazy</a:t>
            </a:r>
            <a:r>
              <a:rPr lang="pl-PL" b="1" u="sng" dirty="0" smtClean="0">
                <a:solidFill>
                  <a:schemeClr val="accent5">
                    <a:lumMod val="50000"/>
                  </a:schemeClr>
                </a:solidFill>
              </a:rPr>
              <a:t>:</a:t>
            </a:r>
            <a:r>
              <a:rPr lang="pl-PL" b="1" u="sng" dirty="0" smtClean="0"/>
              <a:t/>
            </a:r>
            <a:br>
              <a:rPr lang="pl-PL" b="1" u="sng" dirty="0" smtClean="0"/>
            </a:br>
            <a:endParaRPr lang="pl-PL" dirty="0"/>
          </a:p>
        </p:txBody>
      </p:sp>
      <p:sp>
        <p:nvSpPr>
          <p:cNvPr id="3" name="Symbol zastępczy zawartości 2"/>
          <p:cNvSpPr>
            <a:spLocks noGrp="1"/>
          </p:cNvSpPr>
          <p:nvPr>
            <p:ph idx="1"/>
          </p:nvPr>
        </p:nvSpPr>
        <p:spPr>
          <a:xfrm>
            <a:off x="539552" y="2348880"/>
            <a:ext cx="8229600" cy="3672408"/>
          </a:xfrm>
        </p:spPr>
        <p:txBody>
          <a:bodyPr>
            <a:normAutofit/>
          </a:bodyPr>
          <a:lstStyle/>
          <a:p>
            <a:pPr marL="514350" indent="-514350">
              <a:buFont typeface="+mj-lt"/>
              <a:buAutoNum type="romanUcPeriod"/>
            </a:pPr>
            <a:r>
              <a:rPr lang="pl-PL" sz="3200" b="1" dirty="0"/>
              <a:t>projekt koncepcji, </a:t>
            </a:r>
            <a:r>
              <a:rPr lang="pl-PL" sz="3200" b="1" dirty="0" smtClean="0"/>
              <a:t>założenia</a:t>
            </a:r>
          </a:p>
          <a:p>
            <a:pPr marL="514350" indent="-514350">
              <a:buFont typeface="+mj-lt"/>
              <a:buAutoNum type="romanUcPeriod"/>
            </a:pPr>
            <a:r>
              <a:rPr lang="pl-PL" sz="3200" b="1" dirty="0"/>
              <a:t>projekt diagramów (</a:t>
            </a:r>
            <a:r>
              <a:rPr lang="pl-PL" sz="3200" b="1" dirty="0" smtClean="0"/>
              <a:t>projekt konceptualny)</a:t>
            </a:r>
          </a:p>
          <a:p>
            <a:pPr marL="514350" indent="-514350">
              <a:buFont typeface="+mj-lt"/>
              <a:buAutoNum type="romanUcPeriod"/>
            </a:pPr>
            <a:r>
              <a:rPr lang="pl-PL" sz="3200" b="1" dirty="0"/>
              <a:t>projekt </a:t>
            </a:r>
            <a:r>
              <a:rPr lang="pl-PL" sz="3200" b="1" dirty="0" smtClean="0"/>
              <a:t>logiczny</a:t>
            </a:r>
          </a:p>
          <a:p>
            <a:pPr marL="514350" indent="-514350">
              <a:buFont typeface="+mj-lt"/>
              <a:buAutoNum type="romanUcPeriod"/>
            </a:pPr>
            <a:r>
              <a:rPr lang="pl-PL" sz="3200" b="1" dirty="0"/>
              <a:t> implementacja</a:t>
            </a:r>
            <a:endParaRPr lang="pl-PL" sz="3200" dirty="0"/>
          </a:p>
        </p:txBody>
      </p:sp>
      <p:sp>
        <p:nvSpPr>
          <p:cNvPr id="4" name="Symbol zastępczy stopki 3"/>
          <p:cNvSpPr>
            <a:spLocks noGrp="1"/>
          </p:cNvSpPr>
          <p:nvPr>
            <p:ph type="ftr" sz="quarter" idx="11"/>
          </p:nvPr>
        </p:nvSpPr>
        <p:spPr/>
        <p:txBody>
          <a:bodyPr/>
          <a:lstStyle/>
          <a:p>
            <a:r>
              <a:rPr lang="pl-PL" smtClean="0"/>
              <a:t>ZSE - Systemy baz danych</a:t>
            </a:r>
            <a:endParaRPr lang="pl-PL"/>
          </a:p>
        </p:txBody>
      </p:sp>
      <p:sp>
        <p:nvSpPr>
          <p:cNvPr id="5" name="Symbol zastępczy numeru slajdu 4"/>
          <p:cNvSpPr>
            <a:spLocks noGrp="1"/>
          </p:cNvSpPr>
          <p:nvPr>
            <p:ph type="sldNum" sz="quarter" idx="12"/>
          </p:nvPr>
        </p:nvSpPr>
        <p:spPr/>
        <p:txBody>
          <a:bodyPr/>
          <a:lstStyle/>
          <a:p>
            <a:fld id="{610466E2-DEFB-43AB-8EFB-4CD57F3A8EB0}" type="slidenum">
              <a:rPr lang="pl-PL" smtClean="0"/>
              <a:t>21</a:t>
            </a:fld>
            <a:endParaRPr lang="pl-PL"/>
          </a:p>
        </p:txBody>
      </p:sp>
    </p:spTree>
    <p:extLst>
      <p:ext uri="{BB962C8B-B14F-4D97-AF65-F5344CB8AC3E}">
        <p14:creationId xmlns:p14="http://schemas.microsoft.com/office/powerpoint/2010/main" val="250989359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b="1" dirty="0">
                <a:solidFill>
                  <a:schemeClr val="accent5">
                    <a:lumMod val="50000"/>
                  </a:schemeClr>
                </a:solidFill>
                <a:effectLst>
                  <a:outerShdw blurRad="38100" dist="38100" dir="2700000" algn="tl">
                    <a:srgbClr val="000000">
                      <a:alpha val="43137"/>
                    </a:srgbClr>
                  </a:outerShdw>
                </a:effectLst>
              </a:rPr>
              <a:t>projekt koncepcji, założenia</a:t>
            </a:r>
            <a:endParaRPr lang="pl-PL" dirty="0">
              <a:solidFill>
                <a:schemeClr val="accent5">
                  <a:lumMod val="50000"/>
                </a:schemeClr>
              </a:solidFill>
              <a:effectLst>
                <a:outerShdw blurRad="38100" dist="38100" dir="2700000" algn="tl">
                  <a:srgbClr val="000000">
                    <a:alpha val="43137"/>
                  </a:srgbClr>
                </a:outerShdw>
              </a:effectLst>
            </a:endParaRPr>
          </a:p>
        </p:txBody>
      </p:sp>
      <p:sp>
        <p:nvSpPr>
          <p:cNvPr id="3" name="Symbol zastępczy zawartości 2"/>
          <p:cNvSpPr>
            <a:spLocks noGrp="1"/>
          </p:cNvSpPr>
          <p:nvPr>
            <p:ph idx="1"/>
          </p:nvPr>
        </p:nvSpPr>
        <p:spPr/>
        <p:txBody>
          <a:bodyPr>
            <a:normAutofit fontScale="92500" lnSpcReduction="20000"/>
          </a:bodyPr>
          <a:lstStyle/>
          <a:p>
            <a:pPr marL="457200" indent="-457200" algn="just">
              <a:buFont typeface="+mj-lt"/>
              <a:buAutoNum type="arabicPeriod"/>
            </a:pPr>
            <a:r>
              <a:rPr lang="pl-PL" b="1" dirty="0" smtClean="0"/>
              <a:t>Sformułowanie </a:t>
            </a:r>
            <a:r>
              <a:rPr lang="pl-PL" b="1" dirty="0"/>
              <a:t>zadania projektowego:</a:t>
            </a:r>
            <a:r>
              <a:rPr lang="pl-PL" dirty="0"/>
              <a:t> podanie przedmiotu projektowania, jego celów, przeglądu zadań, specyfiki i uwarunkowań.</a:t>
            </a:r>
          </a:p>
          <a:p>
            <a:pPr marL="457200" lvl="0" indent="-457200" algn="just">
              <a:buFont typeface="+mj-lt"/>
              <a:buAutoNum type="arabicPeriod"/>
            </a:pPr>
            <a:r>
              <a:rPr lang="pl-PL" b="1" dirty="0"/>
              <a:t>Analiza stanu wyjściowego</a:t>
            </a:r>
            <a:r>
              <a:rPr lang="pl-PL" dirty="0"/>
              <a:t>; analiza stanu zastanego, uwarunkowań prawnych, przyjętego obiegu istniejącej dokumentacji, analiza występujących problemów, etc. pomocne mogą być scenariusze postępowania i ich analiza (elementy/obiekty, charakterystyki/atrybuty, struktura/przepływ danych, powiązania/relacje).</a:t>
            </a:r>
          </a:p>
          <a:p>
            <a:pPr marL="457200" lvl="0" indent="-457200" algn="just">
              <a:buFont typeface="+mj-lt"/>
              <a:buAutoNum type="arabicPeriod"/>
            </a:pPr>
            <a:r>
              <a:rPr lang="pl-PL" b="1" dirty="0"/>
              <a:t>Analiza wymagań użytkownika</a:t>
            </a:r>
            <a:r>
              <a:rPr lang="pl-PL" dirty="0"/>
              <a:t> (wstępna); na tym etapie należy określić podstawowe cele, zadania i funkcjonalność jakie mają być realizowane przez projektowaną bazę danych oraz ew. wymagania dotyczące projektu i dokumentacji. </a:t>
            </a:r>
            <a:endParaRPr lang="pl-PL" dirty="0" smtClean="0"/>
          </a:p>
          <a:p>
            <a:pPr marL="457200" lvl="0" indent="-457200" algn="just">
              <a:buFont typeface="+mj-lt"/>
              <a:buAutoNum type="arabicPeriod"/>
            </a:pPr>
            <a:r>
              <a:rPr lang="pl-PL" b="1" dirty="0" smtClean="0"/>
              <a:t>Określenie </a:t>
            </a:r>
            <a:r>
              <a:rPr lang="pl-PL" b="1" dirty="0"/>
              <a:t>scenariuszy użycia. </a:t>
            </a:r>
            <a:r>
              <a:rPr lang="pl-PL" dirty="0"/>
              <a:t>Scenariusze użycia pozwolą na konstrukcję diagramów DFD i STD oraz hierarchii funkcji.</a:t>
            </a:r>
          </a:p>
          <a:p>
            <a:pPr marL="457200" lvl="0" indent="-457200" algn="just">
              <a:buFont typeface="+mj-lt"/>
              <a:buAutoNum type="arabicPeriod"/>
            </a:pPr>
            <a:r>
              <a:rPr lang="pl-PL" b="1" dirty="0"/>
              <a:t>Identyfikacja funkcji.</a:t>
            </a:r>
            <a:r>
              <a:rPr lang="pl-PL" dirty="0"/>
              <a:t> Określenie podstawowych funkcji realizowanych w bazie danych.</a:t>
            </a:r>
          </a:p>
          <a:p>
            <a:pPr algn="just"/>
            <a:endParaRPr lang="pl-PL" dirty="0"/>
          </a:p>
        </p:txBody>
      </p:sp>
      <p:sp>
        <p:nvSpPr>
          <p:cNvPr id="4" name="Symbol zastępczy stopki 3"/>
          <p:cNvSpPr>
            <a:spLocks noGrp="1"/>
          </p:cNvSpPr>
          <p:nvPr>
            <p:ph type="ftr" sz="quarter" idx="11"/>
          </p:nvPr>
        </p:nvSpPr>
        <p:spPr/>
        <p:txBody>
          <a:bodyPr/>
          <a:lstStyle/>
          <a:p>
            <a:r>
              <a:rPr lang="pl-PL" smtClean="0"/>
              <a:t>ZSE - Systemy baz danych</a:t>
            </a:r>
            <a:endParaRPr lang="pl-PL"/>
          </a:p>
        </p:txBody>
      </p:sp>
      <p:sp>
        <p:nvSpPr>
          <p:cNvPr id="5" name="Symbol zastępczy numeru slajdu 4"/>
          <p:cNvSpPr>
            <a:spLocks noGrp="1"/>
          </p:cNvSpPr>
          <p:nvPr>
            <p:ph type="sldNum" sz="quarter" idx="12"/>
          </p:nvPr>
        </p:nvSpPr>
        <p:spPr/>
        <p:txBody>
          <a:bodyPr/>
          <a:lstStyle/>
          <a:p>
            <a:fld id="{610466E2-DEFB-43AB-8EFB-4CD57F3A8EB0}" type="slidenum">
              <a:rPr lang="pl-PL" smtClean="0"/>
              <a:t>22</a:t>
            </a:fld>
            <a:endParaRPr lang="pl-PL"/>
          </a:p>
        </p:txBody>
      </p:sp>
    </p:spTree>
    <p:extLst>
      <p:ext uri="{BB962C8B-B14F-4D97-AF65-F5344CB8AC3E}">
        <p14:creationId xmlns:p14="http://schemas.microsoft.com/office/powerpoint/2010/main" val="356054251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rmAutofit/>
          </a:bodyPr>
          <a:lstStyle/>
          <a:p>
            <a:r>
              <a:rPr lang="pl-PL" b="1" u="sng" dirty="0">
                <a:solidFill>
                  <a:schemeClr val="accent5">
                    <a:lumMod val="50000"/>
                  </a:schemeClr>
                </a:solidFill>
              </a:rPr>
              <a:t>projekt diagramów </a:t>
            </a:r>
            <a:r>
              <a:rPr lang="pl-PL" b="1" u="sng" dirty="0" smtClean="0">
                <a:solidFill>
                  <a:schemeClr val="accent5">
                    <a:lumMod val="50000"/>
                  </a:schemeClr>
                </a:solidFill>
              </a:rPr>
              <a:t/>
            </a:r>
            <a:br>
              <a:rPr lang="pl-PL" b="1" u="sng" dirty="0" smtClean="0">
                <a:solidFill>
                  <a:schemeClr val="accent5">
                    <a:lumMod val="50000"/>
                  </a:schemeClr>
                </a:solidFill>
              </a:rPr>
            </a:br>
            <a:r>
              <a:rPr lang="pl-PL" b="1" u="sng" dirty="0" smtClean="0">
                <a:solidFill>
                  <a:schemeClr val="accent5">
                    <a:lumMod val="50000"/>
                  </a:schemeClr>
                </a:solidFill>
              </a:rPr>
              <a:t>(projekt konceptualny)</a:t>
            </a:r>
            <a:endParaRPr lang="pl-PL" dirty="0">
              <a:solidFill>
                <a:schemeClr val="accent5">
                  <a:lumMod val="50000"/>
                </a:schemeClr>
              </a:solidFill>
            </a:endParaRPr>
          </a:p>
        </p:txBody>
      </p:sp>
      <p:sp>
        <p:nvSpPr>
          <p:cNvPr id="3" name="Symbol zastępczy zawartości 2"/>
          <p:cNvSpPr>
            <a:spLocks noGrp="1"/>
          </p:cNvSpPr>
          <p:nvPr>
            <p:ph idx="1"/>
          </p:nvPr>
        </p:nvSpPr>
        <p:spPr/>
        <p:txBody>
          <a:bodyPr>
            <a:normAutofit fontScale="85000" lnSpcReduction="10000"/>
          </a:bodyPr>
          <a:lstStyle/>
          <a:p>
            <a:pPr marL="457200" lvl="0" indent="-457200">
              <a:buFont typeface="+mj-lt"/>
              <a:buAutoNum type="arabicPeriod"/>
            </a:pPr>
            <a:r>
              <a:rPr lang="pl-PL" b="1" dirty="0"/>
              <a:t>Analiza hierarchii funkcji projektowanej aplikacji</a:t>
            </a:r>
            <a:r>
              <a:rPr lang="pl-PL" dirty="0"/>
              <a:t>; określenie struktury zależności hierarchicznych pomiędzy jednostkami analizowanego systemu, zwłaszcza w zakresie specyfikacji wymagań funkcjonalnych. </a:t>
            </a:r>
          </a:p>
          <a:p>
            <a:pPr marL="457200" lvl="0" indent="-457200">
              <a:buFont typeface="+mj-lt"/>
              <a:buAutoNum type="arabicPeriod"/>
            </a:pPr>
            <a:r>
              <a:rPr lang="pl-PL" b="1" dirty="0"/>
              <a:t>Budowa i analiza diagramu przepływu danych (DFD); </a:t>
            </a:r>
            <a:r>
              <a:rPr lang="pl-PL" dirty="0"/>
              <a:t>ma na celu określenie przepływu danych (wejścia, wyjścia, operacje, przechowywanie) oraz elementów sterowania tym przepływem, co może być pomocne dla tworzenia aplikacji. Specyfikacja danych wejściowych i wyjściowych.</a:t>
            </a:r>
          </a:p>
          <a:p>
            <a:pPr marL="457200" lvl="0" indent="-457200">
              <a:buFont typeface="+mj-lt"/>
              <a:buAutoNum type="arabicPeriod"/>
            </a:pPr>
            <a:r>
              <a:rPr lang="pl-PL" b="1" dirty="0"/>
              <a:t>Wybór encji (obiektów) i ich atrybutów. </a:t>
            </a:r>
            <a:endParaRPr lang="pl-PL" dirty="0"/>
          </a:p>
          <a:p>
            <a:pPr marL="457200" lvl="0" indent="-457200">
              <a:buFont typeface="+mj-lt"/>
              <a:buAutoNum type="arabicPeriod"/>
            </a:pPr>
            <a:r>
              <a:rPr lang="pl-PL" b="1" dirty="0"/>
              <a:t>Projektowanie powiązań (relacji) pomiędzy encjami. Konstrukcja diagramu ERD; </a:t>
            </a:r>
            <a:r>
              <a:rPr lang="pl-PL" dirty="0"/>
              <a:t>jest to zasadniczy etap procesu projektowania struktury bazy danych. Identyfikacja klas encji, ich atrybutów, zdefiniowanie (określenie) kluczy. Tablica krzyżowa powiązań, eliminacja powiązań wiele-do-wielu. Konstrukcja diagramu ERD. </a:t>
            </a:r>
          </a:p>
          <a:p>
            <a:pPr marL="457200" lvl="0" indent="-457200">
              <a:buFont typeface="+mj-lt"/>
              <a:buAutoNum type="arabicPeriod"/>
            </a:pPr>
            <a:r>
              <a:rPr lang="pl-PL" b="1" dirty="0"/>
              <a:t>Projekt diagramów STD</a:t>
            </a:r>
            <a:r>
              <a:rPr lang="pl-PL" dirty="0"/>
              <a:t> (diagramy przejść pomiędzy stanami). Wykonanie w oparciu o scenariusze użycia i strukturę bazy danych.</a:t>
            </a:r>
          </a:p>
          <a:p>
            <a:pPr marL="457200" indent="-457200">
              <a:buFont typeface="+mj-lt"/>
              <a:buAutoNum type="arabicPeriod"/>
            </a:pPr>
            <a:endParaRPr lang="pl-PL" dirty="0"/>
          </a:p>
        </p:txBody>
      </p:sp>
      <p:sp>
        <p:nvSpPr>
          <p:cNvPr id="4" name="Symbol zastępczy stopki 3"/>
          <p:cNvSpPr>
            <a:spLocks noGrp="1"/>
          </p:cNvSpPr>
          <p:nvPr>
            <p:ph type="ftr" sz="quarter" idx="11"/>
          </p:nvPr>
        </p:nvSpPr>
        <p:spPr/>
        <p:txBody>
          <a:bodyPr/>
          <a:lstStyle/>
          <a:p>
            <a:r>
              <a:rPr lang="pl-PL" smtClean="0"/>
              <a:t>ZSE - Systemy baz danych</a:t>
            </a:r>
            <a:endParaRPr lang="pl-PL"/>
          </a:p>
        </p:txBody>
      </p:sp>
      <p:sp>
        <p:nvSpPr>
          <p:cNvPr id="5" name="Symbol zastępczy numeru slajdu 4"/>
          <p:cNvSpPr>
            <a:spLocks noGrp="1"/>
          </p:cNvSpPr>
          <p:nvPr>
            <p:ph type="sldNum" sz="quarter" idx="12"/>
          </p:nvPr>
        </p:nvSpPr>
        <p:spPr/>
        <p:txBody>
          <a:bodyPr/>
          <a:lstStyle/>
          <a:p>
            <a:fld id="{610466E2-DEFB-43AB-8EFB-4CD57F3A8EB0}" type="slidenum">
              <a:rPr lang="pl-PL" smtClean="0"/>
              <a:t>23</a:t>
            </a:fld>
            <a:endParaRPr lang="pl-PL"/>
          </a:p>
        </p:txBody>
      </p:sp>
    </p:spTree>
    <p:extLst>
      <p:ext uri="{BB962C8B-B14F-4D97-AF65-F5344CB8AC3E}">
        <p14:creationId xmlns:p14="http://schemas.microsoft.com/office/powerpoint/2010/main" val="107225412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b="1" u="sng" dirty="0">
                <a:solidFill>
                  <a:schemeClr val="accent5">
                    <a:lumMod val="50000"/>
                  </a:schemeClr>
                </a:solidFill>
              </a:rPr>
              <a:t>projekt logiczny</a:t>
            </a:r>
            <a:endParaRPr lang="pl-PL" dirty="0">
              <a:solidFill>
                <a:schemeClr val="accent5">
                  <a:lumMod val="50000"/>
                </a:schemeClr>
              </a:solidFill>
            </a:endParaRPr>
          </a:p>
        </p:txBody>
      </p:sp>
      <p:sp>
        <p:nvSpPr>
          <p:cNvPr id="3" name="Symbol zastępczy zawartości 2"/>
          <p:cNvSpPr>
            <a:spLocks noGrp="1"/>
          </p:cNvSpPr>
          <p:nvPr>
            <p:ph idx="1"/>
          </p:nvPr>
        </p:nvSpPr>
        <p:spPr/>
        <p:txBody>
          <a:bodyPr>
            <a:normAutofit fontScale="85000" lnSpcReduction="10000"/>
          </a:bodyPr>
          <a:lstStyle/>
          <a:p>
            <a:pPr marL="457200" lvl="0" indent="-457200">
              <a:buFont typeface="+mj-lt"/>
              <a:buAutoNum type="arabicPeriod"/>
            </a:pPr>
            <a:r>
              <a:rPr lang="pl-PL" b="1" dirty="0"/>
              <a:t>Projektowanie tabel, kluczy, </a:t>
            </a:r>
            <a:r>
              <a:rPr lang="pl-PL" b="1" dirty="0" smtClean="0"/>
              <a:t>indeksów,  </a:t>
            </a:r>
            <a:r>
              <a:rPr lang="pl-PL" b="1" dirty="0"/>
              <a:t>w oparciu o zdefiniowany diagram ERD;</a:t>
            </a:r>
            <a:r>
              <a:rPr lang="pl-PL" dirty="0"/>
              <a:t> na tym etapie następuje „sprecyzowanie” struktury bazy danych wraz ze szczegółami technicznymi. Projekt bazy w języku SQL.</a:t>
            </a:r>
          </a:p>
          <a:p>
            <a:pPr marL="457200" lvl="0" indent="-457200">
              <a:buFont typeface="+mj-lt"/>
              <a:buAutoNum type="arabicPeriod"/>
            </a:pPr>
            <a:r>
              <a:rPr lang="pl-PL" b="1" dirty="0"/>
              <a:t>Słowniki danych.</a:t>
            </a:r>
            <a:r>
              <a:rPr lang="pl-PL" dirty="0"/>
              <a:t> Specyfikacja słownika danych. Specyfikacja dziedzin i ograniczeń.</a:t>
            </a:r>
          </a:p>
          <a:p>
            <a:pPr marL="457200" lvl="0" indent="-457200">
              <a:buFont typeface="+mj-lt"/>
              <a:buAutoNum type="arabicPeriod"/>
            </a:pPr>
            <a:r>
              <a:rPr lang="pl-PL" b="1" dirty="0"/>
              <a:t>Analiza zależności funkcyjnych i normalizacja tabel (dekompozycja do 3NF, BCNF, 4NF, 5NF); </a:t>
            </a:r>
            <a:r>
              <a:rPr lang="pl-PL" dirty="0"/>
              <a:t>na tym etapie dokonuje się sprawdzenia, czy tabele spełniają warunki zakładanych postaci normalnych i ew. dekompozycji w celu normalizacji.</a:t>
            </a:r>
          </a:p>
          <a:p>
            <a:pPr marL="457200" lvl="0" indent="-457200">
              <a:buFont typeface="+mj-lt"/>
              <a:buAutoNum type="arabicPeriod"/>
            </a:pPr>
            <a:r>
              <a:rPr lang="pl-PL" b="1" dirty="0"/>
              <a:t>Denormalizacja struktury tabel;</a:t>
            </a:r>
            <a:r>
              <a:rPr lang="pl-PL" dirty="0"/>
              <a:t> ma ona na celu optymalizację przetwarzania, przechowywania danych archiwalnych, dostosowanie do specyficznych wymagań </a:t>
            </a:r>
            <a:r>
              <a:rPr lang="pl-PL" dirty="0" smtClean="0"/>
              <a:t>użytkownika.</a:t>
            </a:r>
          </a:p>
          <a:p>
            <a:pPr marL="457200" lvl="0" indent="-457200">
              <a:buFont typeface="+mj-lt"/>
              <a:buAutoNum type="arabicPeriod"/>
            </a:pPr>
            <a:r>
              <a:rPr lang="pl-PL" b="1" dirty="0" smtClean="0"/>
              <a:t>Projektowanie </a:t>
            </a:r>
            <a:r>
              <a:rPr lang="pl-PL" b="1" dirty="0"/>
              <a:t>operacji na danych: zdefiniowanie kwerend dla realizacji funkcji wyspecyfikowanych w projekcie; </a:t>
            </a:r>
            <a:r>
              <a:rPr lang="pl-PL" dirty="0"/>
              <a:t>(zgodnie z wymaganiami użytkownika; na tym etapie mogą one zostać uszczegółowione bądź zmodyfikowane). Projekt w języku SQL.</a:t>
            </a:r>
          </a:p>
          <a:p>
            <a:endParaRPr lang="pl-PL" dirty="0"/>
          </a:p>
        </p:txBody>
      </p:sp>
      <p:sp>
        <p:nvSpPr>
          <p:cNvPr id="4" name="Symbol zastępczy stopki 3"/>
          <p:cNvSpPr>
            <a:spLocks noGrp="1"/>
          </p:cNvSpPr>
          <p:nvPr>
            <p:ph type="ftr" sz="quarter" idx="11"/>
          </p:nvPr>
        </p:nvSpPr>
        <p:spPr/>
        <p:txBody>
          <a:bodyPr/>
          <a:lstStyle/>
          <a:p>
            <a:r>
              <a:rPr lang="pl-PL" smtClean="0"/>
              <a:t>ZSE - Systemy baz danych</a:t>
            </a:r>
            <a:endParaRPr lang="pl-PL"/>
          </a:p>
        </p:txBody>
      </p:sp>
      <p:sp>
        <p:nvSpPr>
          <p:cNvPr id="5" name="Symbol zastępczy numeru slajdu 4"/>
          <p:cNvSpPr>
            <a:spLocks noGrp="1"/>
          </p:cNvSpPr>
          <p:nvPr>
            <p:ph type="sldNum" sz="quarter" idx="12"/>
          </p:nvPr>
        </p:nvSpPr>
        <p:spPr/>
        <p:txBody>
          <a:bodyPr/>
          <a:lstStyle/>
          <a:p>
            <a:fld id="{610466E2-DEFB-43AB-8EFB-4CD57F3A8EB0}" type="slidenum">
              <a:rPr lang="pl-PL" smtClean="0"/>
              <a:t>24</a:t>
            </a:fld>
            <a:endParaRPr lang="pl-PL"/>
          </a:p>
        </p:txBody>
      </p:sp>
    </p:spTree>
    <p:extLst>
      <p:ext uri="{BB962C8B-B14F-4D97-AF65-F5344CB8AC3E}">
        <p14:creationId xmlns:p14="http://schemas.microsoft.com/office/powerpoint/2010/main" val="352089053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b="1" u="sng" dirty="0">
                <a:solidFill>
                  <a:schemeClr val="accent5">
                    <a:lumMod val="50000"/>
                  </a:schemeClr>
                </a:solidFill>
              </a:rPr>
              <a:t>projekt logiczny</a:t>
            </a:r>
            <a:endParaRPr lang="pl-PL" dirty="0">
              <a:solidFill>
                <a:schemeClr val="accent5">
                  <a:lumMod val="50000"/>
                </a:schemeClr>
              </a:solidFill>
            </a:endParaRPr>
          </a:p>
        </p:txBody>
      </p:sp>
      <p:sp>
        <p:nvSpPr>
          <p:cNvPr id="3" name="Symbol zastępczy zawartości 2"/>
          <p:cNvSpPr>
            <a:spLocks noGrp="1"/>
          </p:cNvSpPr>
          <p:nvPr>
            <p:ph idx="1"/>
          </p:nvPr>
        </p:nvSpPr>
        <p:spPr/>
        <p:txBody>
          <a:bodyPr>
            <a:normAutofit lnSpcReduction="10000"/>
          </a:bodyPr>
          <a:lstStyle/>
          <a:p>
            <a:pPr marL="457200" lvl="0" indent="-457200">
              <a:buFont typeface="+mj-lt"/>
              <a:buAutoNum type="arabicPeriod"/>
            </a:pPr>
            <a:r>
              <a:rPr lang="pl-PL" b="1" dirty="0"/>
              <a:t>Zdefiniowanie interfejsów graficznych do prezentacji, edycji i obsługi danych</a:t>
            </a:r>
            <a:r>
              <a:rPr lang="pl-PL" dirty="0"/>
              <a:t> (formularze; należy zaprojektować strukturę każdego formularza oraz powiązania miedzy nimi).</a:t>
            </a:r>
          </a:p>
          <a:p>
            <a:pPr marL="457200" lvl="0" indent="-457200">
              <a:buFont typeface="+mj-lt"/>
              <a:buAutoNum type="arabicPeriod"/>
            </a:pPr>
            <a:r>
              <a:rPr lang="pl-PL" b="1" dirty="0"/>
              <a:t>Zdefiniowanie dokumentów graficznych do przetwarzania i prezentacji danych</a:t>
            </a:r>
            <a:r>
              <a:rPr lang="pl-PL" dirty="0"/>
              <a:t> (raporty; informacje generowane w raportach i ich struktura powinna odpowiadać </a:t>
            </a:r>
            <a:r>
              <a:rPr lang="pl-PL" dirty="0" smtClean="0"/>
              <a:t>dokumentów </a:t>
            </a:r>
            <a:r>
              <a:rPr lang="pl-PL" dirty="0"/>
              <a:t>wymaganym w danej firmie.).</a:t>
            </a:r>
            <a:r>
              <a:rPr lang="pl-PL" b="1" dirty="0"/>
              <a:t> </a:t>
            </a:r>
            <a:endParaRPr lang="pl-PL" dirty="0"/>
          </a:p>
          <a:p>
            <a:pPr marL="457200" lvl="0" indent="-457200">
              <a:buFont typeface="+mj-lt"/>
              <a:buAutoNum type="arabicPeriod"/>
            </a:pPr>
            <a:r>
              <a:rPr lang="pl-PL" b="1" dirty="0"/>
              <a:t>Zdefiniowanie panelu sterowania aplikacji </a:t>
            </a:r>
            <a:r>
              <a:rPr lang="pl-PL" dirty="0"/>
              <a:t>(należy pamiętać o dostosowaniu do potrzeb </a:t>
            </a:r>
            <a:r>
              <a:rPr lang="pl-PL" dirty="0" smtClean="0"/>
              <a:t>użytkownika).</a:t>
            </a:r>
            <a:endParaRPr lang="pl-PL" dirty="0"/>
          </a:p>
          <a:p>
            <a:pPr marL="457200" lvl="0" indent="-457200">
              <a:buFont typeface="+mj-lt"/>
              <a:buAutoNum type="arabicPeriod"/>
            </a:pPr>
            <a:r>
              <a:rPr lang="pl-PL" b="1" dirty="0"/>
              <a:t>Zdefiniowanie makropoleceń dla realizacji typowych operacji; </a:t>
            </a:r>
            <a:r>
              <a:rPr lang="pl-PL" dirty="0"/>
              <a:t>(określonych dla panelu sterowania i ew. innych formularzy).</a:t>
            </a:r>
          </a:p>
          <a:p>
            <a:pPr marL="457200" lvl="0" indent="-457200">
              <a:buFont typeface="+mj-lt"/>
              <a:buAutoNum type="arabicPeriod"/>
            </a:pPr>
            <a:r>
              <a:rPr lang="pl-PL" b="1" dirty="0"/>
              <a:t>Uruchamianie i testowanie aplikacji </a:t>
            </a:r>
            <a:r>
              <a:rPr lang="pl-PL" dirty="0"/>
              <a:t>(on-</a:t>
            </a:r>
            <a:r>
              <a:rPr lang="pl-PL" dirty="0" err="1"/>
              <a:t>site</a:t>
            </a:r>
            <a:r>
              <a:rPr lang="pl-PL" dirty="0"/>
              <a:t>, przy współpracy użytkownika)</a:t>
            </a:r>
            <a:r>
              <a:rPr lang="pl-PL" b="1" dirty="0"/>
              <a:t>.</a:t>
            </a:r>
            <a:endParaRPr lang="pl-PL" dirty="0"/>
          </a:p>
          <a:p>
            <a:endParaRPr lang="pl-PL" dirty="0"/>
          </a:p>
        </p:txBody>
      </p:sp>
      <p:sp>
        <p:nvSpPr>
          <p:cNvPr id="4" name="Symbol zastępczy stopki 3"/>
          <p:cNvSpPr>
            <a:spLocks noGrp="1"/>
          </p:cNvSpPr>
          <p:nvPr>
            <p:ph type="ftr" sz="quarter" idx="11"/>
          </p:nvPr>
        </p:nvSpPr>
        <p:spPr/>
        <p:txBody>
          <a:bodyPr/>
          <a:lstStyle/>
          <a:p>
            <a:r>
              <a:rPr lang="pl-PL" smtClean="0"/>
              <a:t>ZSE - Systemy baz danych</a:t>
            </a:r>
            <a:endParaRPr lang="pl-PL"/>
          </a:p>
        </p:txBody>
      </p:sp>
      <p:sp>
        <p:nvSpPr>
          <p:cNvPr id="5" name="Symbol zastępczy numeru slajdu 4"/>
          <p:cNvSpPr>
            <a:spLocks noGrp="1"/>
          </p:cNvSpPr>
          <p:nvPr>
            <p:ph type="sldNum" sz="quarter" idx="12"/>
          </p:nvPr>
        </p:nvSpPr>
        <p:spPr/>
        <p:txBody>
          <a:bodyPr/>
          <a:lstStyle/>
          <a:p>
            <a:fld id="{610466E2-DEFB-43AB-8EFB-4CD57F3A8EB0}" type="slidenum">
              <a:rPr lang="pl-PL" smtClean="0"/>
              <a:t>25</a:t>
            </a:fld>
            <a:endParaRPr lang="pl-PL"/>
          </a:p>
        </p:txBody>
      </p:sp>
    </p:spTree>
    <p:extLst>
      <p:ext uri="{BB962C8B-B14F-4D97-AF65-F5344CB8AC3E}">
        <p14:creationId xmlns:p14="http://schemas.microsoft.com/office/powerpoint/2010/main" val="131675893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a:t>Normalizacja bazy danych </a:t>
            </a:r>
          </a:p>
        </p:txBody>
      </p:sp>
      <p:sp>
        <p:nvSpPr>
          <p:cNvPr id="3" name="Symbol zastępczy zawartości 2"/>
          <p:cNvSpPr>
            <a:spLocks noGrp="1"/>
          </p:cNvSpPr>
          <p:nvPr>
            <p:ph idx="1"/>
          </p:nvPr>
        </p:nvSpPr>
        <p:spPr>
          <a:xfrm>
            <a:off x="251520" y="1988840"/>
            <a:ext cx="8436470" cy="1612776"/>
          </a:xfrm>
        </p:spPr>
        <p:txBody>
          <a:bodyPr>
            <a:normAutofit/>
          </a:bodyPr>
          <a:lstStyle/>
          <a:p>
            <a:pPr marL="0" indent="0" algn="just">
              <a:buNone/>
            </a:pPr>
            <a:r>
              <a:rPr lang="pl-PL" dirty="0"/>
              <a:t>Tabele w bazie danych powinny być logicznie uporządkowane i funkcjonalne. W każdym </a:t>
            </a:r>
            <a:r>
              <a:rPr lang="pl-PL" dirty="0" smtClean="0"/>
              <a:t>polu </a:t>
            </a:r>
            <a:r>
              <a:rPr lang="pl-PL" dirty="0"/>
              <a:t>i rekordzie powinna być jak najmniejsza porcja informacji tak, aby dane nie były </a:t>
            </a:r>
            <a:r>
              <a:rPr lang="pl-PL" dirty="0" smtClean="0"/>
              <a:t>powielane </a:t>
            </a:r>
            <a:r>
              <a:rPr lang="pl-PL" dirty="0"/>
              <a:t>i można było je łatwo znaleźć. </a:t>
            </a:r>
          </a:p>
        </p:txBody>
      </p:sp>
      <p:sp>
        <p:nvSpPr>
          <p:cNvPr id="4" name="Symbol zastępczy stopki 3"/>
          <p:cNvSpPr>
            <a:spLocks noGrp="1"/>
          </p:cNvSpPr>
          <p:nvPr>
            <p:ph type="ftr" sz="quarter" idx="11"/>
          </p:nvPr>
        </p:nvSpPr>
        <p:spPr/>
        <p:txBody>
          <a:bodyPr/>
          <a:lstStyle/>
          <a:p>
            <a:r>
              <a:rPr lang="pl-PL" smtClean="0"/>
              <a:t>ZSE - Systemy baz danych</a:t>
            </a:r>
            <a:endParaRPr lang="pl-PL"/>
          </a:p>
        </p:txBody>
      </p:sp>
      <p:sp>
        <p:nvSpPr>
          <p:cNvPr id="5" name="Symbol zastępczy numeru slajdu 4"/>
          <p:cNvSpPr>
            <a:spLocks noGrp="1"/>
          </p:cNvSpPr>
          <p:nvPr>
            <p:ph type="sldNum" sz="quarter" idx="12"/>
          </p:nvPr>
        </p:nvSpPr>
        <p:spPr/>
        <p:txBody>
          <a:bodyPr/>
          <a:lstStyle/>
          <a:p>
            <a:fld id="{610466E2-DEFB-43AB-8EFB-4CD57F3A8EB0}" type="slidenum">
              <a:rPr lang="pl-PL" smtClean="0"/>
              <a:t>26</a:t>
            </a:fld>
            <a:endParaRPr lang="pl-PL"/>
          </a:p>
        </p:txBody>
      </p:sp>
      <p:sp>
        <p:nvSpPr>
          <p:cNvPr id="6" name="Prostokąt zaokrąglony 5"/>
          <p:cNvSpPr/>
          <p:nvPr/>
        </p:nvSpPr>
        <p:spPr>
          <a:xfrm>
            <a:off x="395536" y="3284984"/>
            <a:ext cx="8424936" cy="2808312"/>
          </a:xfrm>
          <a:prstGeom prst="roundRect">
            <a:avLst/>
          </a:prstGeom>
          <a:solidFill>
            <a:schemeClr val="accent3">
              <a:lumMod val="20000"/>
              <a:lumOff val="80000"/>
            </a:schemeClr>
          </a:solidFill>
        </p:spPr>
        <p:style>
          <a:lnRef idx="1">
            <a:schemeClr val="accent1"/>
          </a:lnRef>
          <a:fillRef idx="2">
            <a:schemeClr val="accent1"/>
          </a:fillRef>
          <a:effectRef idx="1">
            <a:schemeClr val="accent1"/>
          </a:effectRef>
          <a:fontRef idx="minor">
            <a:schemeClr val="dk1"/>
          </a:fontRef>
        </p:style>
        <p:txBody>
          <a:bodyPr rtlCol="0" anchor="ctr"/>
          <a:lstStyle/>
          <a:p>
            <a:pPr algn="just"/>
            <a:r>
              <a:rPr lang="pl-PL" sz="2400" b="1" dirty="0">
                <a:solidFill>
                  <a:schemeClr val="accent1">
                    <a:lumMod val="50000"/>
                  </a:schemeClr>
                </a:solidFill>
              </a:rPr>
              <a:t>Normalizacja</a:t>
            </a:r>
            <a:r>
              <a:rPr lang="pl-PL" sz="2400" dirty="0"/>
              <a:t> to proces sprowadzania bazy danych do odpowiedniej postaci. Polega on przede wszystkim na dzieleniu tabeli na kilka połączonych kluczem tabel. Głównym powodem, dla którego normalizuje się bazę danych jest uniknięcie anomalii, które mogą wystąpić przy nieprawidłowo skonstruowanej strukturze bazy.</a:t>
            </a:r>
          </a:p>
          <a:p>
            <a:pPr algn="just"/>
            <a:endParaRPr lang="pl-PL" sz="2400" dirty="0"/>
          </a:p>
        </p:txBody>
      </p:sp>
    </p:spTree>
    <p:extLst>
      <p:ext uri="{BB962C8B-B14F-4D97-AF65-F5344CB8AC3E}">
        <p14:creationId xmlns:p14="http://schemas.microsoft.com/office/powerpoint/2010/main" val="260447116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normAutofit/>
          </a:bodyPr>
          <a:lstStyle/>
          <a:p>
            <a:r>
              <a:rPr lang="pl-PL" dirty="0" smtClean="0"/>
              <a:t>Anomalie w bazie danych</a:t>
            </a:r>
            <a:endParaRPr lang="pl-PL" dirty="0"/>
          </a:p>
        </p:txBody>
      </p:sp>
      <p:sp>
        <p:nvSpPr>
          <p:cNvPr id="3" name="Symbol zastępczy zawartości 2"/>
          <p:cNvSpPr>
            <a:spLocks noGrp="1"/>
          </p:cNvSpPr>
          <p:nvPr>
            <p:ph idx="1"/>
          </p:nvPr>
        </p:nvSpPr>
        <p:spPr/>
        <p:txBody>
          <a:bodyPr/>
          <a:lstStyle/>
          <a:p>
            <a:pPr marL="0" indent="0">
              <a:buNone/>
            </a:pPr>
            <a:r>
              <a:rPr lang="pl-PL" dirty="0"/>
              <a:t>Załóżmy, że mamy następującą strukturę bazy książek w bibliotece: </a:t>
            </a:r>
            <a:endParaRPr lang="pl-PL" dirty="0" smtClean="0"/>
          </a:p>
          <a:p>
            <a:pPr marL="0" indent="0">
              <a:buNone/>
            </a:pPr>
            <a:endParaRPr lang="pl-PL" dirty="0"/>
          </a:p>
          <a:p>
            <a:pPr marL="0" indent="0">
              <a:buNone/>
            </a:pPr>
            <a:r>
              <a:rPr lang="pl-PL" dirty="0"/>
              <a:t>W tej bazie wystąpią następujące anomalie: </a:t>
            </a:r>
            <a:endParaRPr lang="pl-PL" dirty="0" smtClean="0"/>
          </a:p>
          <a:p>
            <a:pPr marL="0" indent="0">
              <a:buNone/>
            </a:pPr>
            <a:endParaRPr lang="pl-PL" dirty="0"/>
          </a:p>
        </p:txBody>
      </p:sp>
      <p:sp>
        <p:nvSpPr>
          <p:cNvPr id="4" name="Symbol zastępczy stopki 3"/>
          <p:cNvSpPr>
            <a:spLocks noGrp="1"/>
          </p:cNvSpPr>
          <p:nvPr>
            <p:ph type="ftr" sz="quarter" idx="11"/>
          </p:nvPr>
        </p:nvSpPr>
        <p:spPr/>
        <p:txBody>
          <a:bodyPr/>
          <a:lstStyle/>
          <a:p>
            <a:r>
              <a:rPr lang="pl-PL" smtClean="0"/>
              <a:t>ZSE - Systemy baz danych</a:t>
            </a:r>
            <a:endParaRPr lang="pl-PL"/>
          </a:p>
        </p:txBody>
      </p:sp>
      <p:sp>
        <p:nvSpPr>
          <p:cNvPr id="5" name="Symbol zastępczy numeru slajdu 4"/>
          <p:cNvSpPr>
            <a:spLocks noGrp="1"/>
          </p:cNvSpPr>
          <p:nvPr>
            <p:ph type="sldNum" sz="quarter" idx="12"/>
          </p:nvPr>
        </p:nvSpPr>
        <p:spPr/>
        <p:txBody>
          <a:bodyPr/>
          <a:lstStyle/>
          <a:p>
            <a:fld id="{610466E2-DEFB-43AB-8EFB-4CD57F3A8EB0}" type="slidenum">
              <a:rPr lang="pl-PL" smtClean="0"/>
              <a:t>27</a:t>
            </a:fld>
            <a:endParaRPr lang="pl-PL"/>
          </a:p>
        </p:txBody>
      </p:sp>
      <p:pic>
        <p:nvPicPr>
          <p:cNvPr id="307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2492896"/>
            <a:ext cx="7632848" cy="34464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07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6355" y="3429000"/>
            <a:ext cx="7718053" cy="25824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72526527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smtClean="0"/>
              <a:t>cd. Anomalie </a:t>
            </a:r>
            <a:r>
              <a:rPr lang="pl-PL" dirty="0"/>
              <a:t>w bazie danych</a:t>
            </a:r>
          </a:p>
        </p:txBody>
      </p:sp>
      <p:sp>
        <p:nvSpPr>
          <p:cNvPr id="3" name="Symbol zastępczy zawartości 2"/>
          <p:cNvSpPr>
            <a:spLocks noGrp="1"/>
          </p:cNvSpPr>
          <p:nvPr>
            <p:ph idx="1"/>
          </p:nvPr>
        </p:nvSpPr>
        <p:spPr/>
        <p:txBody>
          <a:bodyPr>
            <a:normAutofit/>
          </a:bodyPr>
          <a:lstStyle/>
          <a:p>
            <a:pPr algn="just"/>
            <a:r>
              <a:rPr lang="pl-PL" dirty="0"/>
              <a:t>Aby osiągnąć właściwe uporządkowanie danych </a:t>
            </a:r>
            <a:r>
              <a:rPr lang="pl-PL" dirty="0" smtClean="0"/>
              <a:t>i zminimalizować </a:t>
            </a:r>
            <a:r>
              <a:rPr lang="pl-PL" dirty="0"/>
              <a:t>ich powtarzalność </a:t>
            </a:r>
            <a:r>
              <a:rPr lang="pl-PL" dirty="0" smtClean="0"/>
              <a:t>należy </a:t>
            </a:r>
            <a:r>
              <a:rPr lang="pl-PL" dirty="0"/>
              <a:t>każdą tabelę poddać co najmniej trzem etapom normalizacji (w sumie jest ich sześć). </a:t>
            </a:r>
            <a:r>
              <a:rPr lang="pl-PL" dirty="0" smtClean="0"/>
              <a:t> Każda </a:t>
            </a:r>
            <a:r>
              <a:rPr lang="pl-PL" dirty="0"/>
              <a:t>z następnych postaci normalnych jest bardziej wymagająca od poprzedniej i jest </a:t>
            </a:r>
            <a:r>
              <a:rPr lang="pl-PL" dirty="0" smtClean="0"/>
              <a:t> zgodna </a:t>
            </a:r>
            <a:r>
              <a:rPr lang="pl-PL" dirty="0"/>
              <a:t>z poprzednimi postaciami normalizacji. </a:t>
            </a:r>
          </a:p>
          <a:p>
            <a:pPr algn="just"/>
            <a:r>
              <a:rPr lang="pl-PL" b="1" dirty="0" smtClean="0">
                <a:solidFill>
                  <a:schemeClr val="accent5">
                    <a:lumMod val="50000"/>
                  </a:schemeClr>
                </a:solidFill>
              </a:rPr>
              <a:t>Anomalie</a:t>
            </a:r>
            <a:r>
              <a:rPr lang="pl-PL" dirty="0" smtClean="0"/>
              <a:t> powstają </a:t>
            </a:r>
            <a:r>
              <a:rPr lang="pl-PL" dirty="0"/>
              <a:t>gdy próbujemy w jednej tabeli (w żargonie matematycznym - relacji) </a:t>
            </a:r>
            <a:r>
              <a:rPr lang="pl-PL" dirty="0" smtClean="0"/>
              <a:t> umieścić </a:t>
            </a:r>
            <a:r>
              <a:rPr lang="pl-PL" dirty="0"/>
              <a:t>zbyt wiele danych. </a:t>
            </a:r>
          </a:p>
          <a:p>
            <a:pPr algn="just"/>
            <a:r>
              <a:rPr lang="pl-PL" dirty="0"/>
              <a:t>Rozwiązaniem tych problemów są </a:t>
            </a:r>
            <a:r>
              <a:rPr lang="pl-PL" b="1" dirty="0">
                <a:solidFill>
                  <a:schemeClr val="accent5">
                    <a:lumMod val="50000"/>
                  </a:schemeClr>
                </a:solidFill>
              </a:rPr>
              <a:t>postacie normalne</a:t>
            </a:r>
            <a:r>
              <a:rPr lang="pl-PL" dirty="0"/>
              <a:t>, które gwarantują, że takie anomalie nie </a:t>
            </a:r>
            <a:r>
              <a:rPr lang="pl-PL" dirty="0" smtClean="0"/>
              <a:t>będą </a:t>
            </a:r>
            <a:r>
              <a:rPr lang="pl-PL" dirty="0"/>
              <a:t>miały miejsca. </a:t>
            </a:r>
          </a:p>
          <a:p>
            <a:pPr algn="just"/>
            <a:endParaRPr lang="pl-PL" dirty="0"/>
          </a:p>
        </p:txBody>
      </p:sp>
      <p:sp>
        <p:nvSpPr>
          <p:cNvPr id="4" name="Symbol zastępczy stopki 3"/>
          <p:cNvSpPr>
            <a:spLocks noGrp="1"/>
          </p:cNvSpPr>
          <p:nvPr>
            <p:ph type="ftr" sz="quarter" idx="11"/>
          </p:nvPr>
        </p:nvSpPr>
        <p:spPr/>
        <p:txBody>
          <a:bodyPr/>
          <a:lstStyle/>
          <a:p>
            <a:r>
              <a:rPr lang="pl-PL" smtClean="0"/>
              <a:t>ZSE - Systemy baz danych</a:t>
            </a:r>
            <a:endParaRPr lang="pl-PL"/>
          </a:p>
        </p:txBody>
      </p:sp>
      <p:sp>
        <p:nvSpPr>
          <p:cNvPr id="5" name="Symbol zastępczy numeru slajdu 4"/>
          <p:cNvSpPr>
            <a:spLocks noGrp="1"/>
          </p:cNvSpPr>
          <p:nvPr>
            <p:ph type="sldNum" sz="quarter" idx="12"/>
          </p:nvPr>
        </p:nvSpPr>
        <p:spPr/>
        <p:txBody>
          <a:bodyPr/>
          <a:lstStyle/>
          <a:p>
            <a:fld id="{610466E2-DEFB-43AB-8EFB-4CD57F3A8EB0}" type="slidenum">
              <a:rPr lang="pl-PL" smtClean="0"/>
              <a:t>28</a:t>
            </a:fld>
            <a:endParaRPr lang="pl-PL"/>
          </a:p>
        </p:txBody>
      </p:sp>
    </p:spTree>
    <p:extLst>
      <p:ext uri="{BB962C8B-B14F-4D97-AF65-F5344CB8AC3E}">
        <p14:creationId xmlns:p14="http://schemas.microsoft.com/office/powerpoint/2010/main" val="381110693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b="1" u="sng" dirty="0">
                <a:solidFill>
                  <a:schemeClr val="accent5">
                    <a:lumMod val="50000"/>
                  </a:schemeClr>
                </a:solidFill>
              </a:rPr>
              <a:t>Implementacja</a:t>
            </a:r>
            <a:endParaRPr lang="pl-PL" dirty="0"/>
          </a:p>
        </p:txBody>
      </p:sp>
      <p:sp>
        <p:nvSpPr>
          <p:cNvPr id="3" name="Symbol zastępczy zawartości 2"/>
          <p:cNvSpPr>
            <a:spLocks noGrp="1"/>
          </p:cNvSpPr>
          <p:nvPr>
            <p:ph idx="1"/>
          </p:nvPr>
        </p:nvSpPr>
        <p:spPr/>
        <p:txBody>
          <a:bodyPr/>
          <a:lstStyle/>
          <a:p>
            <a:pPr marL="457200" lvl="0" indent="-457200">
              <a:buFont typeface="+mj-lt"/>
              <a:buAutoNum type="arabicPeriod"/>
            </a:pPr>
            <a:r>
              <a:rPr lang="pl-PL" b="1" dirty="0"/>
              <a:t>Wprowadzanie danych (</a:t>
            </a:r>
            <a:r>
              <a:rPr lang="pl-PL" dirty="0"/>
              <a:t>ręczne, automatyczne, import, on-line).</a:t>
            </a:r>
          </a:p>
          <a:p>
            <a:pPr marL="457200" lvl="0" indent="-457200">
              <a:buFont typeface="+mj-lt"/>
              <a:buAutoNum type="arabicPeriod"/>
            </a:pPr>
            <a:r>
              <a:rPr lang="pl-PL" b="1" dirty="0"/>
              <a:t>Wdrażanie systemu do użytkowania </a:t>
            </a:r>
            <a:r>
              <a:rPr lang="pl-PL" dirty="0"/>
              <a:t>(stopniowe, modułami, z </a:t>
            </a:r>
            <a:r>
              <a:rPr lang="pl-PL" dirty="0" smtClean="0"/>
              <a:t>możliwością </a:t>
            </a:r>
            <a:r>
              <a:rPr lang="pl-PL" dirty="0"/>
              <a:t>wycofania się, z dublowaniem danych i obliczeń)</a:t>
            </a:r>
            <a:r>
              <a:rPr lang="pl-PL" b="1" dirty="0"/>
              <a:t>.</a:t>
            </a:r>
            <a:endParaRPr lang="pl-PL" dirty="0"/>
          </a:p>
          <a:p>
            <a:pPr marL="457200" lvl="0" indent="-457200">
              <a:buFont typeface="+mj-lt"/>
              <a:buAutoNum type="arabicPeriod"/>
            </a:pPr>
            <a:r>
              <a:rPr lang="pl-PL" b="1" dirty="0"/>
              <a:t>Przeprowadzenie szkolenia użytkowników.</a:t>
            </a:r>
            <a:endParaRPr lang="pl-PL" dirty="0"/>
          </a:p>
          <a:p>
            <a:pPr marL="457200" lvl="0" indent="-457200">
              <a:buFont typeface="+mj-lt"/>
              <a:buAutoNum type="arabicPeriod"/>
            </a:pPr>
            <a:r>
              <a:rPr lang="pl-PL" b="1" dirty="0"/>
              <a:t>Zapewnienie dokumentacji technicznej i użytkowej </a:t>
            </a:r>
            <a:r>
              <a:rPr lang="pl-PL" dirty="0"/>
              <a:t>(ten wymóg powinien postawić użytkownik!). </a:t>
            </a:r>
          </a:p>
          <a:p>
            <a:endParaRPr lang="pl-PL" dirty="0"/>
          </a:p>
        </p:txBody>
      </p:sp>
      <p:sp>
        <p:nvSpPr>
          <p:cNvPr id="4" name="Symbol zastępczy stopki 3"/>
          <p:cNvSpPr>
            <a:spLocks noGrp="1"/>
          </p:cNvSpPr>
          <p:nvPr>
            <p:ph type="ftr" sz="quarter" idx="11"/>
          </p:nvPr>
        </p:nvSpPr>
        <p:spPr/>
        <p:txBody>
          <a:bodyPr/>
          <a:lstStyle/>
          <a:p>
            <a:r>
              <a:rPr lang="pl-PL" smtClean="0"/>
              <a:t>ZSE - Systemy baz danych</a:t>
            </a:r>
            <a:endParaRPr lang="pl-PL"/>
          </a:p>
        </p:txBody>
      </p:sp>
      <p:sp>
        <p:nvSpPr>
          <p:cNvPr id="5" name="Symbol zastępczy numeru slajdu 4"/>
          <p:cNvSpPr>
            <a:spLocks noGrp="1"/>
          </p:cNvSpPr>
          <p:nvPr>
            <p:ph type="sldNum" sz="quarter" idx="12"/>
          </p:nvPr>
        </p:nvSpPr>
        <p:spPr/>
        <p:txBody>
          <a:bodyPr/>
          <a:lstStyle/>
          <a:p>
            <a:fld id="{610466E2-DEFB-43AB-8EFB-4CD57F3A8EB0}" type="slidenum">
              <a:rPr lang="pl-PL" smtClean="0"/>
              <a:t>29</a:t>
            </a:fld>
            <a:endParaRPr lang="pl-PL"/>
          </a:p>
        </p:txBody>
      </p:sp>
    </p:spTree>
    <p:extLst>
      <p:ext uri="{BB962C8B-B14F-4D97-AF65-F5344CB8AC3E}">
        <p14:creationId xmlns:p14="http://schemas.microsoft.com/office/powerpoint/2010/main" val="62368743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xfrm>
            <a:off x="1425575" y="260350"/>
            <a:ext cx="7696200" cy="685800"/>
          </a:xfrm>
        </p:spPr>
        <p:txBody>
          <a:bodyPr>
            <a:normAutofit/>
          </a:bodyPr>
          <a:lstStyle/>
          <a:p>
            <a:pPr eaLnBrk="1" hangingPunct="1"/>
            <a:r>
              <a:rPr lang="pl-PL" altLang="pl-PL" sz="4000" smtClean="0"/>
              <a:t>Wybór środowiska implementacji</a:t>
            </a:r>
          </a:p>
        </p:txBody>
      </p:sp>
      <p:sp>
        <p:nvSpPr>
          <p:cNvPr id="38915" name="Text Box 3"/>
          <p:cNvSpPr txBox="1">
            <a:spLocks noChangeArrowheads="1"/>
          </p:cNvSpPr>
          <p:nvPr/>
        </p:nvSpPr>
        <p:spPr bwMode="auto">
          <a:xfrm>
            <a:off x="395536" y="1340768"/>
            <a:ext cx="8208912" cy="4664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lr>
                <a:srgbClr val="3C605F"/>
              </a:buClr>
              <a:buSzPct val="75000"/>
              <a:buFont typeface="Wingdings" pitchFamily="2" charset="2"/>
              <a:buChar char="n"/>
              <a:defRPr kumimoji="1" sz="3200">
                <a:solidFill>
                  <a:schemeClr val="tx1"/>
                </a:solidFill>
                <a:latin typeface="Tahoma" pitchFamily="34" charset="0"/>
              </a:defRPr>
            </a:lvl1pPr>
            <a:lvl2pPr marL="476250" indent="-206375">
              <a:spcBef>
                <a:spcPct val="20000"/>
              </a:spcBef>
              <a:buClr>
                <a:srgbClr val="3C605F"/>
              </a:buClr>
              <a:buSzPct val="75000"/>
              <a:buFont typeface="Wingdings" pitchFamily="2" charset="2"/>
              <a:buChar char="n"/>
              <a:defRPr kumimoji="1" sz="2800">
                <a:solidFill>
                  <a:schemeClr val="tx1"/>
                </a:solidFill>
                <a:latin typeface="Tahoma" pitchFamily="34" charset="0"/>
              </a:defRPr>
            </a:lvl2pPr>
            <a:lvl3pPr marL="1143000" indent="-228600">
              <a:spcBef>
                <a:spcPct val="20000"/>
              </a:spcBef>
              <a:buClr>
                <a:srgbClr val="3C605F"/>
              </a:buClr>
              <a:buSzPct val="75000"/>
              <a:buFont typeface="Wingdings" pitchFamily="2" charset="2"/>
              <a:buChar char="n"/>
              <a:defRPr kumimoji="1" sz="2400">
                <a:solidFill>
                  <a:schemeClr val="tx1"/>
                </a:solidFill>
                <a:latin typeface="Tahoma" pitchFamily="34" charset="0"/>
              </a:defRPr>
            </a:lvl3pPr>
            <a:lvl4pPr marL="1600200" indent="-228600">
              <a:spcBef>
                <a:spcPct val="20000"/>
              </a:spcBef>
              <a:buClr>
                <a:srgbClr val="3C605F"/>
              </a:buClr>
              <a:buSzPct val="75000"/>
              <a:buFont typeface="Wingdings" pitchFamily="2" charset="2"/>
              <a:buChar char="n"/>
              <a:defRPr kumimoji="1" sz="2000">
                <a:solidFill>
                  <a:schemeClr val="tx1"/>
                </a:solidFill>
                <a:latin typeface="Tahoma" pitchFamily="34" charset="0"/>
              </a:defRPr>
            </a:lvl4pPr>
            <a:lvl5pPr marL="2057400" indent="-228600">
              <a:spcBef>
                <a:spcPct val="20000"/>
              </a:spcBef>
              <a:buClr>
                <a:srgbClr val="3C605F"/>
              </a:buClr>
              <a:buSzPct val="75000"/>
              <a:buFont typeface="Wingdings" pitchFamily="2" charset="2"/>
              <a:buChar char="n"/>
              <a:defRPr kumimoji="1" sz="2000">
                <a:solidFill>
                  <a:schemeClr val="tx1"/>
                </a:solidFill>
                <a:latin typeface="Tahoma" pitchFamily="34" charset="0"/>
              </a:defRPr>
            </a:lvl5pPr>
            <a:lvl6pPr marL="25146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6pPr>
            <a:lvl7pPr marL="29718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7pPr>
            <a:lvl8pPr marL="34290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8pPr>
            <a:lvl9pPr marL="3886200" indent="-228600" eaLnBrk="0" fontAlgn="base" hangingPunct="0">
              <a:spcBef>
                <a:spcPct val="20000"/>
              </a:spcBef>
              <a:spcAft>
                <a:spcPct val="0"/>
              </a:spcAft>
              <a:buClr>
                <a:srgbClr val="3C605F"/>
              </a:buClr>
              <a:buSzPct val="75000"/>
              <a:buFont typeface="Wingdings" pitchFamily="2" charset="2"/>
              <a:buChar char="n"/>
              <a:defRPr kumimoji="1" sz="2000">
                <a:solidFill>
                  <a:schemeClr val="tx1"/>
                </a:solidFill>
                <a:latin typeface="Tahoma" pitchFamily="34" charset="0"/>
              </a:defRPr>
            </a:lvl9pPr>
          </a:lstStyle>
          <a:p>
            <a:pPr eaLnBrk="1" hangingPunct="1">
              <a:spcBef>
                <a:spcPct val="0"/>
              </a:spcBef>
              <a:buClrTx/>
              <a:buSzTx/>
              <a:buFontTx/>
              <a:buNone/>
            </a:pPr>
            <a:r>
              <a:rPr kumimoji="0" lang="pl-PL" altLang="pl-PL" sz="2000" b="1" dirty="0"/>
              <a:t>Implementacja bazy danych </a:t>
            </a:r>
            <a:r>
              <a:rPr kumimoji="0" lang="pl-PL" altLang="pl-PL" sz="2000" dirty="0"/>
              <a:t>obejmuje realizację projektu</a:t>
            </a:r>
            <a:r>
              <a:rPr kumimoji="0" lang="pl-PL" altLang="pl-PL" sz="2000" b="1" dirty="0"/>
              <a:t> </a:t>
            </a:r>
            <a:r>
              <a:rPr kumimoji="0" lang="pl-PL" altLang="pl-PL" sz="2000" dirty="0"/>
              <a:t>z zastosowaniem określonej strategii i przy użyciu wybranego środowiska implementacji (systemu zarządzania bazami danych). Dokonując wyboru środowiska implementacji należy kierować się kilkoma aspektami, determinującymi jego użycie:</a:t>
            </a:r>
          </a:p>
          <a:p>
            <a:pPr lvl="1" eaLnBrk="1" hangingPunct="1">
              <a:spcBef>
                <a:spcPct val="0"/>
              </a:spcBef>
              <a:buClrTx/>
              <a:buSzTx/>
              <a:buFontTx/>
              <a:buChar char="•"/>
            </a:pPr>
            <a:r>
              <a:rPr kumimoji="0" lang="pl-PL" altLang="pl-PL" sz="2000" dirty="0"/>
              <a:t>ogólnym przeznaczeniem projektowanej bazy danych;</a:t>
            </a:r>
          </a:p>
          <a:p>
            <a:pPr lvl="1" eaLnBrk="1" hangingPunct="1">
              <a:spcBef>
                <a:spcPct val="0"/>
              </a:spcBef>
              <a:buClrTx/>
              <a:buSzTx/>
              <a:buFontTx/>
              <a:buChar char="•"/>
            </a:pPr>
            <a:r>
              <a:rPr kumimoji="0" lang="pl-PL" altLang="pl-PL" sz="2000" dirty="0"/>
              <a:t>postacią danych;</a:t>
            </a:r>
          </a:p>
          <a:p>
            <a:pPr lvl="1" eaLnBrk="1" hangingPunct="1">
              <a:spcBef>
                <a:spcPct val="0"/>
              </a:spcBef>
              <a:buClrTx/>
              <a:buSzTx/>
              <a:buFontTx/>
              <a:buChar char="•"/>
            </a:pPr>
            <a:r>
              <a:rPr kumimoji="0" lang="pl-PL" altLang="pl-PL" sz="2000" dirty="0"/>
              <a:t>sposobami ich użycia i prezentacji;</a:t>
            </a:r>
          </a:p>
          <a:p>
            <a:pPr lvl="1" eaLnBrk="1" hangingPunct="1">
              <a:spcBef>
                <a:spcPct val="0"/>
              </a:spcBef>
              <a:buClrTx/>
              <a:buSzTx/>
              <a:buFontTx/>
              <a:buChar char="•"/>
            </a:pPr>
            <a:r>
              <a:rPr kumimoji="0" lang="pl-PL" altLang="pl-PL" sz="2000" dirty="0"/>
              <a:t>zakresem dostępu do danych (przewidywaną ilością użytkowników oraz zakresem ich uprawnień);</a:t>
            </a:r>
          </a:p>
          <a:p>
            <a:pPr lvl="1" eaLnBrk="1" hangingPunct="1">
              <a:spcBef>
                <a:spcPct val="0"/>
              </a:spcBef>
              <a:buClrTx/>
              <a:buSzTx/>
              <a:buFontTx/>
              <a:buChar char="•"/>
            </a:pPr>
            <a:r>
              <a:rPr kumimoji="0" lang="pl-PL" altLang="pl-PL" sz="2000" dirty="0"/>
              <a:t>wymaganiami bezpieczeństwa i możliwościami oferowanymi w tym zakresie przez system.</a:t>
            </a:r>
          </a:p>
          <a:p>
            <a:pPr eaLnBrk="1" hangingPunct="1">
              <a:spcBef>
                <a:spcPct val="0"/>
              </a:spcBef>
              <a:buClrTx/>
              <a:buSzTx/>
              <a:buFontTx/>
              <a:buNone/>
            </a:pPr>
            <a:endParaRPr kumimoji="0" lang="pl-PL" altLang="pl-PL" sz="2000" dirty="0"/>
          </a:p>
          <a:p>
            <a:pPr eaLnBrk="1" hangingPunct="1">
              <a:spcBef>
                <a:spcPct val="0"/>
              </a:spcBef>
              <a:buClrTx/>
              <a:buSzTx/>
              <a:buFontTx/>
              <a:buNone/>
            </a:pPr>
            <a:r>
              <a:rPr kumimoji="0" lang="pl-PL" altLang="pl-PL" sz="2000" dirty="0"/>
              <a:t>Istotnym etapem kończącym procedurę implementacji jest testowanie bazy danych, pozwalające na wyeliminowanie błędów. </a:t>
            </a:r>
          </a:p>
        </p:txBody>
      </p:sp>
    </p:spTree>
    <p:extLst>
      <p:ext uri="{BB962C8B-B14F-4D97-AF65-F5344CB8AC3E}">
        <p14:creationId xmlns:p14="http://schemas.microsoft.com/office/powerpoint/2010/main" val="146553336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endParaRPr lang="pl-PL"/>
          </a:p>
        </p:txBody>
      </p:sp>
      <p:sp>
        <p:nvSpPr>
          <p:cNvPr id="3" name="Symbol zastępczy stopki 2"/>
          <p:cNvSpPr>
            <a:spLocks noGrp="1"/>
          </p:cNvSpPr>
          <p:nvPr>
            <p:ph type="ftr" sz="quarter" idx="11"/>
          </p:nvPr>
        </p:nvSpPr>
        <p:spPr/>
        <p:txBody>
          <a:bodyPr/>
          <a:lstStyle/>
          <a:p>
            <a:r>
              <a:rPr lang="pl-PL" smtClean="0"/>
              <a:t>ZSE - Systemy baz danych</a:t>
            </a:r>
            <a:endParaRPr lang="pl-PL"/>
          </a:p>
        </p:txBody>
      </p:sp>
      <p:sp>
        <p:nvSpPr>
          <p:cNvPr id="4" name="Symbol zastępczy numeru slajdu 3"/>
          <p:cNvSpPr>
            <a:spLocks noGrp="1"/>
          </p:cNvSpPr>
          <p:nvPr>
            <p:ph type="sldNum" sz="quarter" idx="12"/>
          </p:nvPr>
        </p:nvSpPr>
        <p:spPr/>
        <p:txBody>
          <a:bodyPr/>
          <a:lstStyle/>
          <a:p>
            <a:fld id="{610466E2-DEFB-43AB-8EFB-4CD57F3A8EB0}" type="slidenum">
              <a:rPr lang="pl-PL" smtClean="0"/>
              <a:t>31</a:t>
            </a:fld>
            <a:endParaRPr lang="pl-PL"/>
          </a:p>
        </p:txBody>
      </p:sp>
      <p:pic>
        <p:nvPicPr>
          <p:cNvPr id="5" name="Obraz 4"/>
          <p:cNvPicPr/>
          <p:nvPr/>
        </p:nvPicPr>
        <p:blipFill>
          <a:blip r:embed="rId2"/>
          <a:stretch>
            <a:fillRect/>
          </a:stretch>
        </p:blipFill>
        <p:spPr>
          <a:xfrm>
            <a:off x="0" y="0"/>
            <a:ext cx="9144000" cy="5949280"/>
          </a:xfrm>
          <a:prstGeom prst="rect">
            <a:avLst/>
          </a:prstGeom>
        </p:spPr>
      </p:pic>
      <p:sp>
        <p:nvSpPr>
          <p:cNvPr id="6" name="pole tekstowe 5"/>
          <p:cNvSpPr txBox="1"/>
          <p:nvPr/>
        </p:nvSpPr>
        <p:spPr>
          <a:xfrm>
            <a:off x="323528" y="6021288"/>
            <a:ext cx="8568952" cy="369332"/>
          </a:xfrm>
          <a:prstGeom prst="rect">
            <a:avLst/>
          </a:prstGeom>
          <a:noFill/>
        </p:spPr>
        <p:txBody>
          <a:bodyPr wrap="square" rtlCol="0">
            <a:spAutoFit/>
          </a:bodyPr>
          <a:lstStyle/>
          <a:p>
            <a:r>
              <a:rPr lang="pl-PL" i="1" dirty="0"/>
              <a:t>Rysunek 1.Praca zespołowa. Dlaczego duże projekty kończą się sprawami w sądzie</a:t>
            </a:r>
            <a:r>
              <a:rPr lang="pl-PL" i="1" dirty="0" smtClean="0"/>
              <a:t>?</a:t>
            </a:r>
            <a:endParaRPr lang="pl-PL" dirty="0"/>
          </a:p>
        </p:txBody>
      </p:sp>
    </p:spTree>
    <p:extLst>
      <p:ext uri="{BB962C8B-B14F-4D97-AF65-F5344CB8AC3E}">
        <p14:creationId xmlns:p14="http://schemas.microsoft.com/office/powerpoint/2010/main" val="308213751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p:txBody>
          <a:bodyPr/>
          <a:lstStyle/>
          <a:p>
            <a:r>
              <a:rPr lang="pl-PL" dirty="0" smtClean="0"/>
              <a:t>Pojęcia:</a:t>
            </a:r>
            <a:endParaRPr lang="pl-PL" dirty="0"/>
          </a:p>
        </p:txBody>
      </p:sp>
      <p:sp>
        <p:nvSpPr>
          <p:cNvPr id="3" name="Symbol zastępczy zawartości 2"/>
          <p:cNvSpPr>
            <a:spLocks noGrp="1"/>
          </p:cNvSpPr>
          <p:nvPr>
            <p:ph idx="1"/>
          </p:nvPr>
        </p:nvSpPr>
        <p:spPr/>
        <p:txBody>
          <a:bodyPr>
            <a:normAutofit/>
          </a:bodyPr>
          <a:lstStyle/>
          <a:p>
            <a:pPr algn="just"/>
            <a:r>
              <a:rPr lang="pl-PL" b="1" dirty="0" smtClean="0">
                <a:solidFill>
                  <a:schemeClr val="bg2">
                    <a:lumMod val="50000"/>
                  </a:schemeClr>
                </a:solidFill>
              </a:rPr>
              <a:t>Modelowani</a:t>
            </a:r>
            <a:r>
              <a:rPr lang="pl-PL" b="1" dirty="0">
                <a:solidFill>
                  <a:schemeClr val="bg2">
                    <a:lumMod val="50000"/>
                  </a:schemeClr>
                </a:solidFill>
              </a:rPr>
              <a:t>e</a:t>
            </a:r>
            <a:r>
              <a:rPr lang="pl-PL" dirty="0" smtClean="0"/>
              <a:t> – odwzorowanie rzeczywistych obiektów świata rzeczywistego w systemie informatycznym (bazie danych).</a:t>
            </a:r>
          </a:p>
          <a:p>
            <a:pPr algn="just"/>
            <a:r>
              <a:rPr lang="pl-PL" b="1" dirty="0" err="1">
                <a:solidFill>
                  <a:schemeClr val="bg2">
                    <a:lumMod val="50000"/>
                  </a:schemeClr>
                </a:solidFill>
              </a:rPr>
              <a:t>Unified</a:t>
            </a:r>
            <a:r>
              <a:rPr lang="pl-PL" b="1" dirty="0">
                <a:solidFill>
                  <a:schemeClr val="bg2">
                    <a:lumMod val="50000"/>
                  </a:schemeClr>
                </a:solidFill>
              </a:rPr>
              <a:t> Modeling Language </a:t>
            </a:r>
            <a:r>
              <a:rPr lang="pl-PL" dirty="0" smtClean="0"/>
              <a:t>(UML</a:t>
            </a:r>
            <a:r>
              <a:rPr lang="pl-PL" dirty="0"/>
              <a:t> </a:t>
            </a:r>
            <a:r>
              <a:rPr lang="pl-PL" dirty="0" smtClean="0"/>
              <a:t>zunifikowany </a:t>
            </a:r>
            <a:r>
              <a:rPr lang="pl-PL" dirty="0"/>
              <a:t>język modelowania) – język </a:t>
            </a:r>
            <a:r>
              <a:rPr lang="pl-PL" dirty="0" smtClean="0"/>
              <a:t>pół-formalny wykorzystywany </a:t>
            </a:r>
            <a:r>
              <a:rPr lang="pl-PL" dirty="0"/>
              <a:t>do modelowania różnego rodzaju </a:t>
            </a:r>
            <a:r>
              <a:rPr lang="pl-PL" dirty="0" smtClean="0"/>
              <a:t>systemów</a:t>
            </a:r>
            <a:r>
              <a:rPr lang="pl-PL" dirty="0"/>
              <a:t>. </a:t>
            </a:r>
          </a:p>
          <a:p>
            <a:pPr algn="just"/>
            <a:r>
              <a:rPr lang="pl-PL" b="1" dirty="0" smtClean="0">
                <a:solidFill>
                  <a:schemeClr val="bg2">
                    <a:lumMod val="50000"/>
                  </a:schemeClr>
                </a:solidFill>
              </a:rPr>
              <a:t>Przypadków </a:t>
            </a:r>
            <a:r>
              <a:rPr lang="pl-PL" b="1" dirty="0">
                <a:solidFill>
                  <a:schemeClr val="bg2">
                    <a:lumMod val="50000"/>
                  </a:schemeClr>
                </a:solidFill>
              </a:rPr>
              <a:t>użycia (ang. </a:t>
            </a:r>
            <a:r>
              <a:rPr lang="pl-PL" b="1" dirty="0" err="1">
                <a:solidFill>
                  <a:schemeClr val="bg2">
                    <a:lumMod val="50000"/>
                  </a:schemeClr>
                </a:solidFill>
              </a:rPr>
              <a:t>use</a:t>
            </a:r>
            <a:r>
              <a:rPr lang="pl-PL" b="1" dirty="0">
                <a:solidFill>
                  <a:schemeClr val="bg2">
                    <a:lumMod val="50000"/>
                  </a:schemeClr>
                </a:solidFill>
              </a:rPr>
              <a:t> </a:t>
            </a:r>
            <a:r>
              <a:rPr lang="pl-PL" b="1" dirty="0" err="1">
                <a:solidFill>
                  <a:schemeClr val="bg2">
                    <a:lumMod val="50000"/>
                  </a:schemeClr>
                </a:solidFill>
              </a:rPr>
              <a:t>case</a:t>
            </a:r>
            <a:r>
              <a:rPr lang="pl-PL" b="1" dirty="0">
                <a:solidFill>
                  <a:schemeClr val="bg2">
                    <a:lumMod val="50000"/>
                  </a:schemeClr>
                </a:solidFill>
              </a:rPr>
              <a:t> diagram)- </a:t>
            </a:r>
            <a:r>
              <a:rPr lang="pl-PL" dirty="0" smtClean="0"/>
              <a:t>graficzne </a:t>
            </a:r>
            <a:r>
              <a:rPr lang="pl-PL" dirty="0"/>
              <a:t>przedstawienie przypadków użycia, </a:t>
            </a:r>
            <a:r>
              <a:rPr lang="pl-PL" dirty="0" smtClean="0"/>
              <a:t>aktorów </a:t>
            </a:r>
            <a:r>
              <a:rPr lang="pl-PL" dirty="0"/>
              <a:t>oraz związków między nimi, występujących w </a:t>
            </a:r>
            <a:r>
              <a:rPr lang="pl-PL" dirty="0" smtClean="0"/>
              <a:t>danej </a:t>
            </a:r>
            <a:r>
              <a:rPr lang="pl-PL" dirty="0"/>
              <a:t>dziedzinie przedmiotowej. </a:t>
            </a:r>
          </a:p>
          <a:p>
            <a:pPr algn="just"/>
            <a:endParaRPr lang="pl-PL" dirty="0" smtClean="0"/>
          </a:p>
          <a:p>
            <a:pPr algn="just"/>
            <a:endParaRPr lang="pl-PL" dirty="0"/>
          </a:p>
        </p:txBody>
      </p:sp>
      <p:sp>
        <p:nvSpPr>
          <p:cNvPr id="4" name="Symbol zastępczy stopki 3"/>
          <p:cNvSpPr>
            <a:spLocks noGrp="1"/>
          </p:cNvSpPr>
          <p:nvPr>
            <p:ph type="ftr" sz="quarter" idx="11"/>
          </p:nvPr>
        </p:nvSpPr>
        <p:spPr/>
        <p:txBody>
          <a:bodyPr/>
          <a:lstStyle/>
          <a:p>
            <a:r>
              <a:rPr lang="pl-PL" smtClean="0"/>
              <a:t>ZSE - Systemy baz danych</a:t>
            </a:r>
            <a:endParaRPr lang="pl-PL"/>
          </a:p>
        </p:txBody>
      </p:sp>
      <p:sp>
        <p:nvSpPr>
          <p:cNvPr id="5" name="Symbol zastępczy numeru slajdu 4"/>
          <p:cNvSpPr>
            <a:spLocks noGrp="1"/>
          </p:cNvSpPr>
          <p:nvPr>
            <p:ph type="sldNum" sz="quarter" idx="12"/>
          </p:nvPr>
        </p:nvSpPr>
        <p:spPr/>
        <p:txBody>
          <a:bodyPr/>
          <a:lstStyle/>
          <a:p>
            <a:fld id="{610466E2-DEFB-43AB-8EFB-4CD57F3A8EB0}" type="slidenum">
              <a:rPr lang="pl-PL" smtClean="0"/>
              <a:t>32</a:t>
            </a:fld>
            <a:endParaRPr lang="pl-PL"/>
          </a:p>
        </p:txBody>
      </p:sp>
    </p:spTree>
    <p:extLst>
      <p:ext uri="{BB962C8B-B14F-4D97-AF65-F5344CB8AC3E}">
        <p14:creationId xmlns:p14="http://schemas.microsoft.com/office/powerpoint/2010/main" val="350943675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ytuł 1"/>
          <p:cNvSpPr>
            <a:spLocks noGrp="1"/>
          </p:cNvSpPr>
          <p:nvPr>
            <p:ph type="title"/>
          </p:nvPr>
        </p:nvSpPr>
        <p:spPr>
          <a:xfrm>
            <a:off x="139427" y="146193"/>
            <a:ext cx="2592288" cy="1527448"/>
          </a:xfrm>
        </p:spPr>
        <p:txBody>
          <a:bodyPr>
            <a:normAutofit/>
          </a:bodyPr>
          <a:lstStyle/>
          <a:p>
            <a:r>
              <a:rPr lang="pl-PL" sz="3500" b="1"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Przykładowy </a:t>
            </a:r>
            <a:r>
              <a:rPr lang="pl-PL" sz="3500" b="1"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s</a:t>
            </a:r>
            <a:r>
              <a:rPr lang="pl-PL" sz="3500" b="1" spc="0" dirty="0" smtClean="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chemat </a:t>
            </a:r>
            <a:r>
              <a:rPr lang="pl-PL" sz="3500" b="1" spc="0" dirty="0">
                <a:ln w="12700">
                  <a:solidFill>
                    <a:schemeClr val="tx2">
                      <a:satMod val="155000"/>
                    </a:schemeClr>
                  </a:solidFill>
                  <a:prstDash val="solid"/>
                </a:ln>
                <a:solidFill>
                  <a:schemeClr val="bg2">
                    <a:tint val="85000"/>
                    <a:satMod val="155000"/>
                  </a:schemeClr>
                </a:solidFill>
                <a:effectLst>
                  <a:outerShdw blurRad="41275" dist="20320" dir="1800000" algn="tl" rotWithShape="0">
                    <a:srgbClr val="000000">
                      <a:alpha val="40000"/>
                    </a:srgbClr>
                  </a:outerShdw>
                </a:effectLst>
              </a:rPr>
              <a:t>USE CASE</a:t>
            </a:r>
          </a:p>
        </p:txBody>
      </p:sp>
      <p:pic>
        <p:nvPicPr>
          <p:cNvPr id="2050"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555776" y="116632"/>
            <a:ext cx="6462092" cy="61031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Symbol zastępczy stopki 3"/>
          <p:cNvSpPr>
            <a:spLocks noGrp="1"/>
          </p:cNvSpPr>
          <p:nvPr>
            <p:ph type="ftr" sz="quarter" idx="11"/>
          </p:nvPr>
        </p:nvSpPr>
        <p:spPr/>
        <p:txBody>
          <a:bodyPr/>
          <a:lstStyle/>
          <a:p>
            <a:r>
              <a:rPr lang="pl-PL" smtClean="0"/>
              <a:t>ZSE - Systemy baz danych</a:t>
            </a:r>
            <a:endParaRPr lang="pl-PL"/>
          </a:p>
        </p:txBody>
      </p:sp>
      <p:sp>
        <p:nvSpPr>
          <p:cNvPr id="5" name="Symbol zastępczy numeru slajdu 4"/>
          <p:cNvSpPr>
            <a:spLocks noGrp="1"/>
          </p:cNvSpPr>
          <p:nvPr>
            <p:ph type="sldNum" sz="quarter" idx="12"/>
          </p:nvPr>
        </p:nvSpPr>
        <p:spPr/>
        <p:txBody>
          <a:bodyPr/>
          <a:lstStyle/>
          <a:p>
            <a:fld id="{610466E2-DEFB-43AB-8EFB-4CD57F3A8EB0}" type="slidenum">
              <a:rPr lang="pl-PL" smtClean="0"/>
              <a:t>33</a:t>
            </a:fld>
            <a:endParaRPr lang="pl-PL"/>
          </a:p>
        </p:txBody>
      </p:sp>
    </p:spTree>
    <p:extLst>
      <p:ext uri="{BB962C8B-B14F-4D97-AF65-F5344CB8AC3E}">
        <p14:creationId xmlns:p14="http://schemas.microsoft.com/office/powerpoint/2010/main" val="2572556752"/>
      </p:ext>
    </p:extLst>
  </p:cSld>
  <p:clrMapOvr>
    <a:masterClrMapping/>
  </p:clrMapOvr>
</p:sld>
</file>

<file path=ppt/theme/theme1.xml><?xml version="1.0" encoding="utf-8"?>
<a:theme xmlns:a="http://schemas.openxmlformats.org/drawingml/2006/main" name="Retrospekcja">
  <a:themeElements>
    <a:clrScheme name="Retrospekcja">
      <a:dk1>
        <a:sysClr val="windowText" lastClr="000000"/>
      </a:dk1>
      <a:lt1>
        <a:sysClr val="window" lastClr="FFFFFF"/>
      </a:lt1>
      <a:dk2>
        <a:srgbClr val="344068"/>
      </a:dk2>
      <a:lt2>
        <a:srgbClr val="D9E0E6"/>
      </a:lt2>
      <a:accent1>
        <a:srgbClr val="1CADE4"/>
      </a:accent1>
      <a:accent2>
        <a:srgbClr val="2683C6"/>
      </a:accent2>
      <a:accent3>
        <a:srgbClr val="28C4CC"/>
      </a:accent3>
      <a:accent4>
        <a:srgbClr val="42BA97"/>
      </a:accent4>
      <a:accent5>
        <a:srgbClr val="3E8853"/>
      </a:accent5>
      <a:accent6>
        <a:srgbClr val="62A39F"/>
      </a:accent6>
      <a:hlink>
        <a:srgbClr val="6EAC1C"/>
      </a:hlink>
      <a:folHlink>
        <a:srgbClr val="B26B02"/>
      </a:folHlink>
    </a:clrScheme>
    <a:fontScheme name="Retrospekcja">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kcja">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9CC26709-368C-4D72-9060-94E5B3FF3CD6}"/>
    </a:ext>
  </a:extLst>
</a:theme>
</file>

<file path=ppt/theme/theme2.xml><?xml version="1.0" encoding="utf-8"?>
<a:theme xmlns:a="http://schemas.openxmlformats.org/drawingml/2006/main" name="Motyw pakietu Office">
  <a:themeElements>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Motyw pakietu Office">
  <a:themeElements>
    <a:clrScheme name="Pakiet 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akiet 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kiet 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Retrospect</Template>
  <TotalTime>358</TotalTime>
  <Words>2149</Words>
  <Application>Microsoft Office PowerPoint</Application>
  <PresentationFormat>Pokaz na ekranie (4:3)</PresentationFormat>
  <Paragraphs>257</Paragraphs>
  <Slides>33</Slides>
  <Notes>5</Notes>
  <HiddenSlides>0</HiddenSlides>
  <MMClips>0</MMClips>
  <ScaleCrop>false</ScaleCrop>
  <HeadingPairs>
    <vt:vector size="6" baseType="variant">
      <vt:variant>
        <vt:lpstr>Używane czcionki</vt:lpstr>
      </vt:variant>
      <vt:variant>
        <vt:i4>6</vt:i4>
      </vt:variant>
      <vt:variant>
        <vt:lpstr>Motyw</vt:lpstr>
      </vt:variant>
      <vt:variant>
        <vt:i4>1</vt:i4>
      </vt:variant>
      <vt:variant>
        <vt:lpstr>Tytuły slajdów</vt:lpstr>
      </vt:variant>
      <vt:variant>
        <vt:i4>33</vt:i4>
      </vt:variant>
    </vt:vector>
  </HeadingPairs>
  <TitlesOfParts>
    <vt:vector size="40" baseType="lpstr">
      <vt:lpstr>Arial</vt:lpstr>
      <vt:lpstr>Calibri</vt:lpstr>
      <vt:lpstr>Calibri Light</vt:lpstr>
      <vt:lpstr>Tahoma</vt:lpstr>
      <vt:lpstr>Times New Roman</vt:lpstr>
      <vt:lpstr>Wingdings</vt:lpstr>
      <vt:lpstr>Retrospekcja</vt:lpstr>
      <vt:lpstr>Zasady projektowania baz danych </vt:lpstr>
      <vt:lpstr>Tworzenie baz danych</vt:lpstr>
      <vt:lpstr>Prezentacja programu PowerPoint</vt:lpstr>
      <vt:lpstr>Cały proces projektowania bazy danych możemy podzielić na kilka etapów:</vt:lpstr>
      <vt:lpstr>Projektowanie modelu bazy danych powinno składać się z następujących działań: </vt:lpstr>
      <vt:lpstr>Prezentacja programu PowerPoint</vt:lpstr>
      <vt:lpstr>Projektowanie konceptualne, logiczne i fizyczne.</vt:lpstr>
      <vt:lpstr>Projektowanie konceptualne, logiczne i fizyczne.</vt:lpstr>
      <vt:lpstr>Projektowanie konceptualne</vt:lpstr>
      <vt:lpstr>Model związków encji</vt:lpstr>
      <vt:lpstr>ERD- Entity-Relationship Diagram</vt:lpstr>
      <vt:lpstr>Pojęcie ENCJI</vt:lpstr>
      <vt:lpstr>Atrybuty ENCJI</vt:lpstr>
      <vt:lpstr>Związki ENCJI</vt:lpstr>
      <vt:lpstr>Liczebność związku ENCJI</vt:lpstr>
      <vt:lpstr>PRZYKŁADY ZWIĄZKÓW</vt:lpstr>
      <vt:lpstr>Przykład ERD</vt:lpstr>
      <vt:lpstr>Przykład ERD</vt:lpstr>
      <vt:lpstr>Przykład ERD</vt:lpstr>
      <vt:lpstr>Przerysuj do programu DBDesigner</vt:lpstr>
      <vt:lpstr>Projekt i implementacja bazy danych obejmuje następujące fazy: </vt:lpstr>
      <vt:lpstr>projekt koncepcji, założenia</vt:lpstr>
      <vt:lpstr>projekt diagramów  (projekt konceptualny)</vt:lpstr>
      <vt:lpstr>projekt logiczny</vt:lpstr>
      <vt:lpstr>projekt logiczny</vt:lpstr>
      <vt:lpstr>Normalizacja bazy danych </vt:lpstr>
      <vt:lpstr>Anomalie w bazie danych</vt:lpstr>
      <vt:lpstr>cd. Anomalie w bazie danych</vt:lpstr>
      <vt:lpstr>Implementacja</vt:lpstr>
      <vt:lpstr>Wybór środowiska implementacji</vt:lpstr>
      <vt:lpstr>Prezentacja programu PowerPoint</vt:lpstr>
      <vt:lpstr>Pojęcia:</vt:lpstr>
      <vt:lpstr>Przykładowy schemat USE CASE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Prezentacja programu PowerPoint</dc:title>
  <dc:creator>nauczyciel</dc:creator>
  <cp:lastModifiedBy>Użytkownik systemu Windows</cp:lastModifiedBy>
  <cp:revision>43</cp:revision>
  <cp:lastPrinted>2016-09-29T22:10:25Z</cp:lastPrinted>
  <dcterms:created xsi:type="dcterms:W3CDTF">2016-09-29T05:10:32Z</dcterms:created>
  <dcterms:modified xsi:type="dcterms:W3CDTF">2019-09-30T11:51:22Z</dcterms:modified>
</cp:coreProperties>
</file>